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7" r:id="rId2"/>
    <p:sldId id="258" r:id="rId3"/>
    <p:sldId id="259" r:id="rId4"/>
    <p:sldId id="260" r:id="rId5"/>
    <p:sldId id="261" r:id="rId6"/>
    <p:sldId id="262"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rgbClr val="000000"/>
        </a:fontRef>
        <a:srgbClr val="000000"/>
      </a:tcTxStyle>
      <a:tcStyle>
        <a:tcBdr>
          <a:left>
            <a:ln w="12700" cmpd="sng">
              <a:solidFill>
                <a:srgbClr val="000000"/>
              </a:solidFill>
            </a:ln>
          </a:left>
          <a:right>
            <a:ln w="12700" cmpd="sng">
              <a:solidFill>
                <a:srgbClr val="000000"/>
              </a:solidFill>
            </a:ln>
          </a:right>
          <a:top>
            <a:ln w="12700" cmpd="sng">
              <a:solidFill>
                <a:srgbClr val="000000"/>
              </a:solidFill>
            </a:ln>
          </a:top>
          <a:bottom>
            <a:ln w="12700" cmpd="sng">
              <a:solidFill>
                <a:srgbClr val="000000"/>
              </a:solidFill>
            </a:ln>
          </a:bottom>
          <a:insideH>
            <a:ln w="12700" cmpd="sng">
              <a:solidFill>
                <a:srgbClr val="000000"/>
              </a:solidFill>
            </a:ln>
          </a:insideH>
          <a:insideV>
            <a:ln w="12700" cmpd="sng">
              <a:solidFill>
                <a:srgbClr val="000000"/>
              </a:solidFill>
            </a:ln>
          </a:insideV>
        </a:tcBdr>
        <a:fill>
          <a:noFill/>
        </a:fill>
      </a:tcStyle>
    </a:wholeTbl>
  </a:tblStyle>
  <a:tblStyle styleId="{F5AB1C69-6EDB-4FF4-983F-18BD219EF323}" styleName="Medium Style 2 - Accent 3">
    <a:wholeTbl>
      <a:tcTxStyle>
        <a:fontRef idx="minor">
          <a:prstClr val="black"/>
        </a:fontRef>
        <a:schemeClr val="dk1"/>
      </a:tcTxStyle>
      <a:tcStyle>
        <a:tcBdr>
          <a:left>
            <a:ln w="12700" cmpd="sng">
              <a:solidFill>
                <a:srgbClr val="FFFFFF"/>
              </a:solidFill>
            </a:ln>
          </a:left>
          <a:right>
            <a:ln w="12700" cmpd="sng">
              <a:solidFill>
                <a:srgbClr val="FFFFFF"/>
              </a:solidFill>
            </a:ln>
          </a:right>
          <a:top>
            <a:ln w="12700" cmpd="sng">
              <a:solidFill>
                <a:srgbClr val="FFFFFF"/>
              </a:solidFill>
            </a:ln>
          </a:top>
          <a:bottom>
            <a:ln w="12700" cmpd="sng">
              <a:solidFill>
                <a:srgbClr val="FFFFFF"/>
              </a:solidFill>
            </a:ln>
          </a:bottom>
          <a:insideH>
            <a:ln w="12700" cmpd="sng">
              <a:solidFill>
                <a:srgbClr val="FFFFFF"/>
              </a:solidFill>
            </a:ln>
          </a:insideH>
          <a:insideV>
            <a:ln w="12700" cmpd="sng">
              <a:solidFill>
                <a:srgbClr val="FFFFFF"/>
              </a:solidFill>
            </a:ln>
          </a:insideV>
        </a:tcBdr>
        <a:fill>
          <a:solidFill>
            <a:srgbClr val="A5A5A5">
              <a:tint val="20000"/>
            </a:srgbClr>
          </a:solidFill>
        </a:fill>
      </a:tcStyle>
    </a:wholeTbl>
    <a:band1H>
      <a:tcStyle>
        <a:tcBdr/>
        <a:fill>
          <a:solidFill>
            <a:srgbClr val="A5A5A5">
              <a:tint val="40000"/>
            </a:srgbClr>
          </a:solidFill>
        </a:fill>
      </a:tcStyle>
    </a:band1H>
    <a:band2H>
      <a:tcStyle>
        <a:tcBdr/>
      </a:tcStyle>
    </a:band2H>
    <a:band1V>
      <a:tcStyle>
        <a:tcBdr/>
        <a:fill>
          <a:solidFill>
            <a:srgbClr val="A5A5A5">
              <a:tint val="40000"/>
            </a:srgbClr>
          </a:solidFill>
        </a:fill>
      </a:tcStyle>
    </a:band1V>
    <a:band2V>
      <a:tcStyle>
        <a:tcBdr/>
      </a:tcStyle>
    </a:band2V>
    <a:lastCol>
      <a:tcTxStyle b="on">
        <a:fontRef idx="minor">
          <a:prstClr val="black"/>
        </a:fontRef>
        <a:schemeClr val="lt1"/>
      </a:tcTxStyle>
      <a:tcStyle>
        <a:tcBdr/>
        <a:fill>
          <a:solidFill>
            <a:srgbClr val="A5A5A5"/>
          </a:solidFill>
        </a:fill>
      </a:tcStyle>
    </a:lastCol>
    <a:firstCol>
      <a:tcTxStyle b="on">
        <a:fontRef idx="minor">
          <a:prstClr val="black"/>
        </a:fontRef>
        <a:schemeClr val="lt1"/>
      </a:tcTxStyle>
      <a:tcStyle>
        <a:tcBdr/>
        <a:fill>
          <a:solidFill>
            <a:srgbClr val="A5A5A5"/>
          </a:solidFill>
        </a:fill>
      </a:tcStyle>
    </a:firstCol>
    <a:lastRow>
      <a:tcTxStyle b="on">
        <a:fontRef idx="minor">
          <a:prstClr val="black"/>
        </a:fontRef>
        <a:schemeClr val="lt1"/>
      </a:tcTxStyle>
      <a:tcStyle>
        <a:tcBdr>
          <a:top>
            <a:ln w="38100" cmpd="sng">
              <a:solidFill>
                <a:srgbClr val="FFFFFF"/>
              </a:solidFill>
            </a:ln>
          </a:top>
        </a:tcBdr>
        <a:fill>
          <a:solidFill>
            <a:srgbClr val="A5A5A5"/>
          </a:solidFill>
        </a:fill>
      </a:tcStyle>
    </a:lastRow>
    <a:firstRow>
      <a:tcTxStyle b="on">
        <a:fontRef idx="minor">
          <a:prstClr val="black"/>
        </a:fontRef>
        <a:schemeClr val="lt1"/>
      </a:tcTxStyle>
      <a:tcStyle>
        <a:tcBdr>
          <a:bottom>
            <a:ln w="38100" cmpd="sng">
              <a:solidFill>
                <a:srgbClr val="FFFFFF"/>
              </a:solidFill>
            </a:ln>
          </a:bottom>
        </a:tcBdr>
        <a:fill>
          <a:solidFill>
            <a:srgbClr val="A5A5A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9" autoAdjust="0"/>
    <p:restoredTop sz="94660"/>
  </p:normalViewPr>
  <p:slideViewPr>
    <p:cSldViewPr snapToGrid="0">
      <p:cViewPr varScale="1">
        <p:scale>
          <a:sx n="79" d="100"/>
          <a:sy n="79" d="100"/>
        </p:scale>
        <p:origin x="102"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94"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795"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796"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797"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98"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799"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99"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1048600"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601"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602" name="Footer Placeholder 4"/>
          <p:cNvSpPr>
            <a:spLocks noGrp="1"/>
          </p:cNvSpPr>
          <p:nvPr>
            <p:ph type="ftr" sz="quarter" idx="11"/>
          </p:nvPr>
        </p:nvSpPr>
        <p:spPr/>
        <p:txBody>
          <a:bodyPr/>
          <a:lstStyle/>
          <a:p>
            <a:endParaRPr lang="en-IN"/>
          </a:p>
        </p:txBody>
      </p:sp>
      <p:sp>
        <p:nvSpPr>
          <p:cNvPr id="1048603"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761"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1048762"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63"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64" name="Date Placeholder 4"/>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65" name="Footer Placeholder 5"/>
          <p:cNvSpPr>
            <a:spLocks noGrp="1"/>
          </p:cNvSpPr>
          <p:nvPr>
            <p:ph type="ftr" sz="quarter" idx="11"/>
          </p:nvPr>
        </p:nvSpPr>
        <p:spPr/>
        <p:txBody>
          <a:bodyPr/>
          <a:lstStyle/>
          <a:p>
            <a:endParaRPr lang="en-IN"/>
          </a:p>
        </p:txBody>
      </p:sp>
      <p:sp>
        <p:nvSpPr>
          <p:cNvPr id="1048766" name="Slide Number Placeholder 6"/>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716"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1048717"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18"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19" name="Footer Placeholder 4"/>
          <p:cNvSpPr>
            <a:spLocks noGrp="1"/>
          </p:cNvSpPr>
          <p:nvPr>
            <p:ph type="ftr" sz="quarter" idx="11"/>
          </p:nvPr>
        </p:nvSpPr>
        <p:spPr/>
        <p:txBody>
          <a:bodyPr/>
          <a:lstStyle/>
          <a:p>
            <a:endParaRPr lang="en-IN"/>
          </a:p>
        </p:txBody>
      </p:sp>
      <p:sp>
        <p:nvSpPr>
          <p:cNvPr id="1048720"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753"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048754"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48755"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56"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57" name="Footer Placeholder 4"/>
          <p:cNvSpPr>
            <a:spLocks noGrp="1"/>
          </p:cNvSpPr>
          <p:nvPr>
            <p:ph type="ftr" sz="quarter" idx="11"/>
          </p:nvPr>
        </p:nvSpPr>
        <p:spPr/>
        <p:txBody>
          <a:bodyPr/>
          <a:lstStyle/>
          <a:p>
            <a:endParaRPr lang="en-IN"/>
          </a:p>
        </p:txBody>
      </p:sp>
      <p:sp>
        <p:nvSpPr>
          <p:cNvPr id="1048758" name="Slide Number Placeholder 5"/>
          <p:cNvSpPr>
            <a:spLocks noGrp="1"/>
          </p:cNvSpPr>
          <p:nvPr>
            <p:ph type="sldNum" sz="quarter" idx="12"/>
          </p:nvPr>
        </p:nvSpPr>
        <p:spPr/>
        <p:txBody>
          <a:bodyPr/>
          <a:lstStyle/>
          <a:p>
            <a:fld id="{924125C9-C348-4B0F-92EF-2CF022B88DA1}" type="slidenum">
              <a:rPr lang="en-IN" smtClean="0"/>
              <a:t>‹#›</a:t>
            </a:fld>
            <a:endParaRPr lang="en-IN"/>
          </a:p>
        </p:txBody>
      </p:sp>
      <p:sp>
        <p:nvSpPr>
          <p:cNvPr id="1048759" name="TextBox 11"/>
          <p:cNvSpPr txBox="1"/>
          <p:nvPr/>
        </p:nvSpPr>
        <p:spPr>
          <a:xfrm>
            <a:off x="898295" y="971253"/>
            <a:ext cx="801912" cy="190754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048760" name="TextBox 14"/>
          <p:cNvSpPr txBox="1"/>
          <p:nvPr/>
        </p:nvSpPr>
        <p:spPr>
          <a:xfrm>
            <a:off x="9330490" y="2613787"/>
            <a:ext cx="801912" cy="190754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711"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1048712"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1048713"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14" name="Footer Placeholder 4"/>
          <p:cNvSpPr>
            <a:spLocks noGrp="1"/>
          </p:cNvSpPr>
          <p:nvPr>
            <p:ph type="ftr" sz="quarter" idx="11"/>
          </p:nvPr>
        </p:nvSpPr>
        <p:spPr/>
        <p:txBody>
          <a:bodyPr/>
          <a:lstStyle/>
          <a:p>
            <a:endParaRPr lang="en-IN"/>
          </a:p>
        </p:txBody>
      </p:sp>
      <p:sp>
        <p:nvSpPr>
          <p:cNvPr id="1048715"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048773"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1048774"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75"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76"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77"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78"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79"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3145730" name="Straight Connector 16"/>
          <p:cNvCxnSpPr>
            <a:cxnSpLocks/>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31" name="Straight Connector 17"/>
          <p:cNvCxnSpPr>
            <a:cxnSpLocks/>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048780"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81" name="Footer Placeholder 4"/>
          <p:cNvSpPr>
            <a:spLocks noGrp="1"/>
          </p:cNvSpPr>
          <p:nvPr>
            <p:ph type="ftr" sz="quarter" idx="11"/>
          </p:nvPr>
        </p:nvSpPr>
        <p:spPr/>
        <p:txBody>
          <a:bodyPr/>
          <a:lstStyle/>
          <a:p>
            <a:endParaRPr lang="en-IN"/>
          </a:p>
        </p:txBody>
      </p:sp>
      <p:sp>
        <p:nvSpPr>
          <p:cNvPr id="1048782"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1048727"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1048728"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30"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31"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32"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3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3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35"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36"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3145728" name="Straight Connector 18"/>
          <p:cNvCxnSpPr>
            <a:cxnSpLocks/>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29" name="Straight Connector 19"/>
          <p:cNvCxnSpPr>
            <a:cxnSpLocks/>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048737"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38" name="Footer Placeholder 4"/>
          <p:cNvSpPr>
            <a:spLocks noGrp="1"/>
          </p:cNvSpPr>
          <p:nvPr>
            <p:ph type="ftr" sz="quarter" idx="11"/>
          </p:nvPr>
        </p:nvSpPr>
        <p:spPr/>
        <p:txBody>
          <a:bodyPr/>
          <a:lstStyle/>
          <a:p>
            <a:endParaRPr lang="en-IN"/>
          </a:p>
        </p:txBody>
      </p:sp>
      <p:sp>
        <p:nvSpPr>
          <p:cNvPr id="1048739"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89" name="Title 1"/>
          <p:cNvSpPr>
            <a:spLocks noGrp="1"/>
          </p:cNvSpPr>
          <p:nvPr>
            <p:ph type="title"/>
          </p:nvPr>
        </p:nvSpPr>
        <p:spPr/>
        <p:txBody>
          <a:bodyPr/>
          <a:lstStyle/>
          <a:p>
            <a:r>
              <a:rPr lang="en-US"/>
              <a:t>Click to edit Master title style</a:t>
            </a:r>
            <a:endParaRPr lang="en-US" dirty="0"/>
          </a:p>
        </p:txBody>
      </p:sp>
      <p:sp>
        <p:nvSpPr>
          <p:cNvPr id="1048790"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91"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92" name="Footer Placeholder 4"/>
          <p:cNvSpPr>
            <a:spLocks noGrp="1"/>
          </p:cNvSpPr>
          <p:nvPr>
            <p:ph type="ftr" sz="quarter" idx="11"/>
          </p:nvPr>
        </p:nvSpPr>
        <p:spPr/>
        <p:txBody>
          <a:bodyPr/>
          <a:lstStyle/>
          <a:p>
            <a:endParaRPr lang="en-IN"/>
          </a:p>
        </p:txBody>
      </p:sp>
      <p:sp>
        <p:nvSpPr>
          <p:cNvPr id="1048793"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748"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1048749"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50"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51" name="Footer Placeholder 4"/>
          <p:cNvSpPr>
            <a:spLocks noGrp="1"/>
          </p:cNvSpPr>
          <p:nvPr>
            <p:ph type="ftr" sz="quarter" idx="11"/>
          </p:nvPr>
        </p:nvSpPr>
        <p:spPr/>
        <p:txBody>
          <a:bodyPr/>
          <a:lstStyle/>
          <a:p>
            <a:endParaRPr lang="en-IN"/>
          </a:p>
        </p:txBody>
      </p:sp>
      <p:sp>
        <p:nvSpPr>
          <p:cNvPr id="1048752"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0" name="Title 1"/>
          <p:cNvSpPr>
            <a:spLocks noGrp="1"/>
          </p:cNvSpPr>
          <p:nvPr>
            <p:ph type="title"/>
          </p:nvPr>
        </p:nvSpPr>
        <p:spPr/>
        <p:txBody>
          <a:bodyPr/>
          <a:lstStyle/>
          <a:p>
            <a:r>
              <a:rPr lang="en-US"/>
              <a:t>Click to edit Master title style</a:t>
            </a:r>
            <a:endParaRPr lang="en-US" dirty="0"/>
          </a:p>
        </p:txBody>
      </p:sp>
      <p:sp>
        <p:nvSpPr>
          <p:cNvPr id="1048591"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2"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593" name="Footer Placeholder 4"/>
          <p:cNvSpPr>
            <a:spLocks noGrp="1"/>
          </p:cNvSpPr>
          <p:nvPr>
            <p:ph type="ftr" sz="quarter" idx="11"/>
          </p:nvPr>
        </p:nvSpPr>
        <p:spPr/>
        <p:txBody>
          <a:bodyPr/>
          <a:lstStyle/>
          <a:p>
            <a:endParaRPr lang="en-IN"/>
          </a:p>
        </p:txBody>
      </p:sp>
      <p:sp>
        <p:nvSpPr>
          <p:cNvPr id="1048594"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38"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1048639"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1048640"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641" name="Footer Placeholder 4"/>
          <p:cNvSpPr>
            <a:spLocks noGrp="1"/>
          </p:cNvSpPr>
          <p:nvPr>
            <p:ph type="ftr" sz="quarter" idx="11"/>
          </p:nvPr>
        </p:nvSpPr>
        <p:spPr/>
        <p:txBody>
          <a:bodyPr/>
          <a:lstStyle/>
          <a:p>
            <a:endParaRPr lang="en-IN"/>
          </a:p>
        </p:txBody>
      </p:sp>
      <p:sp>
        <p:nvSpPr>
          <p:cNvPr id="1048642"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67" name="Title 1"/>
          <p:cNvSpPr>
            <a:spLocks noGrp="1"/>
          </p:cNvSpPr>
          <p:nvPr>
            <p:ph type="title"/>
          </p:nvPr>
        </p:nvSpPr>
        <p:spPr/>
        <p:txBody>
          <a:bodyPr/>
          <a:lstStyle/>
          <a:p>
            <a:r>
              <a:rPr lang="en-US"/>
              <a:t>Click to edit Master title style</a:t>
            </a:r>
            <a:endParaRPr lang="en-US" dirty="0"/>
          </a:p>
        </p:txBody>
      </p:sp>
      <p:sp>
        <p:nvSpPr>
          <p:cNvPr id="1048768"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69"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70" name="Date Placeholder 4"/>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71" name="Footer Placeholder 5"/>
          <p:cNvSpPr>
            <a:spLocks noGrp="1"/>
          </p:cNvSpPr>
          <p:nvPr>
            <p:ph type="ftr" sz="quarter" idx="11"/>
          </p:nvPr>
        </p:nvSpPr>
        <p:spPr/>
        <p:txBody>
          <a:bodyPr/>
          <a:lstStyle/>
          <a:p>
            <a:endParaRPr lang="en-IN"/>
          </a:p>
        </p:txBody>
      </p:sp>
      <p:sp>
        <p:nvSpPr>
          <p:cNvPr id="1048772" name="Slide Number Placeholder 6"/>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740" name="Title 1"/>
          <p:cNvSpPr>
            <a:spLocks noGrp="1"/>
          </p:cNvSpPr>
          <p:nvPr>
            <p:ph type="title"/>
          </p:nvPr>
        </p:nvSpPr>
        <p:spPr/>
        <p:txBody>
          <a:bodyPr/>
          <a:lstStyle/>
          <a:p>
            <a:r>
              <a:rPr lang="en-US"/>
              <a:t>Click to edit Master title style</a:t>
            </a:r>
            <a:endParaRPr lang="en-US" dirty="0"/>
          </a:p>
        </p:txBody>
      </p:sp>
      <p:sp>
        <p:nvSpPr>
          <p:cNvPr id="1048741"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42"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43"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44"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45" name="Date Placeholder 6"/>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46" name="Footer Placeholder 7"/>
          <p:cNvSpPr>
            <a:spLocks noGrp="1"/>
          </p:cNvSpPr>
          <p:nvPr>
            <p:ph type="ftr" sz="quarter" idx="11"/>
          </p:nvPr>
        </p:nvSpPr>
        <p:spPr/>
        <p:txBody>
          <a:bodyPr/>
          <a:lstStyle/>
          <a:p>
            <a:endParaRPr lang="en-IN"/>
          </a:p>
        </p:txBody>
      </p:sp>
      <p:sp>
        <p:nvSpPr>
          <p:cNvPr id="1048747" name="Slide Number Placeholder 8"/>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583" name="Title 1"/>
          <p:cNvSpPr>
            <a:spLocks noGrp="1"/>
          </p:cNvSpPr>
          <p:nvPr>
            <p:ph type="title"/>
          </p:nvPr>
        </p:nvSpPr>
        <p:spPr/>
        <p:txBody>
          <a:bodyPr/>
          <a:lstStyle/>
          <a:p>
            <a:r>
              <a:rPr lang="en-US"/>
              <a:t>Click to edit Master title style</a:t>
            </a:r>
            <a:endParaRPr lang="en-US" dirty="0"/>
          </a:p>
        </p:txBody>
      </p:sp>
      <p:sp>
        <p:nvSpPr>
          <p:cNvPr id="1048584" name="Date Placeholder 2"/>
          <p:cNvSpPr>
            <a:spLocks noGrp="1"/>
          </p:cNvSpPr>
          <p:nvPr>
            <p:ph type="dt" sz="half" idx="10"/>
          </p:nvPr>
        </p:nvSpPr>
        <p:spPr/>
        <p:txBody>
          <a:bodyPr/>
          <a:lstStyle/>
          <a:p>
            <a:fld id="{EDDA5AB8-DCCD-4440-9464-24AFB8B5FCC9}" type="datetimeFigureOut">
              <a:rPr lang="en-IN" smtClean="0"/>
              <a:t>15-04-2023</a:t>
            </a:fld>
            <a:endParaRPr lang="en-IN"/>
          </a:p>
        </p:txBody>
      </p:sp>
      <p:sp>
        <p:nvSpPr>
          <p:cNvPr id="1048585" name="Footer Placeholder 3"/>
          <p:cNvSpPr>
            <a:spLocks noGrp="1"/>
          </p:cNvSpPr>
          <p:nvPr>
            <p:ph type="ftr" sz="quarter" idx="11"/>
          </p:nvPr>
        </p:nvSpPr>
        <p:spPr/>
        <p:txBody>
          <a:bodyPr/>
          <a:lstStyle/>
          <a:p>
            <a:endParaRPr lang="en-IN"/>
          </a:p>
        </p:txBody>
      </p:sp>
      <p:sp>
        <p:nvSpPr>
          <p:cNvPr id="1048586" name="Slide Number Placeholder 4"/>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10" name="Date Placeholder 1"/>
          <p:cNvSpPr>
            <a:spLocks noGrp="1"/>
          </p:cNvSpPr>
          <p:nvPr>
            <p:ph type="dt" sz="half" idx="10"/>
          </p:nvPr>
        </p:nvSpPr>
        <p:spPr/>
        <p:txBody>
          <a:bodyPr/>
          <a:lstStyle/>
          <a:p>
            <a:fld id="{EDDA5AB8-DCCD-4440-9464-24AFB8B5FCC9}" type="datetimeFigureOut">
              <a:rPr lang="en-IN" smtClean="0"/>
              <a:t>15-04-2023</a:t>
            </a:fld>
            <a:endParaRPr lang="en-IN"/>
          </a:p>
        </p:txBody>
      </p:sp>
      <p:sp>
        <p:nvSpPr>
          <p:cNvPr id="1048611" name="Footer Placeholder 2"/>
          <p:cNvSpPr>
            <a:spLocks noGrp="1"/>
          </p:cNvSpPr>
          <p:nvPr>
            <p:ph type="ftr" sz="quarter" idx="11"/>
          </p:nvPr>
        </p:nvSpPr>
        <p:spPr/>
        <p:txBody>
          <a:bodyPr/>
          <a:lstStyle/>
          <a:p>
            <a:endParaRPr lang="en-IN"/>
          </a:p>
        </p:txBody>
      </p:sp>
      <p:sp>
        <p:nvSpPr>
          <p:cNvPr id="1048612" name="Slide Number Placeholder 3"/>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83"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1048784"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85"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86" name="Date Placeholder 4"/>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87" name="Footer Placeholder 5"/>
          <p:cNvSpPr>
            <a:spLocks noGrp="1"/>
          </p:cNvSpPr>
          <p:nvPr>
            <p:ph type="ftr" sz="quarter" idx="11"/>
          </p:nvPr>
        </p:nvSpPr>
        <p:spPr/>
        <p:txBody>
          <a:bodyPr/>
          <a:lstStyle/>
          <a:p>
            <a:endParaRPr lang="en-IN"/>
          </a:p>
        </p:txBody>
      </p:sp>
      <p:sp>
        <p:nvSpPr>
          <p:cNvPr id="1048788" name="Slide Number Placeholder 6"/>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21"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1048722"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23"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24" name="Date Placeholder 4"/>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25" name="Footer Placeholder 5"/>
          <p:cNvSpPr>
            <a:spLocks noGrp="1"/>
          </p:cNvSpPr>
          <p:nvPr>
            <p:ph type="ftr" sz="quarter" idx="11"/>
          </p:nvPr>
        </p:nvSpPr>
        <p:spPr/>
        <p:txBody>
          <a:bodyPr/>
          <a:lstStyle/>
          <a:p>
            <a:endParaRPr lang="en-IN"/>
          </a:p>
        </p:txBody>
      </p:sp>
      <p:sp>
        <p:nvSpPr>
          <p:cNvPr id="1048726" name="Slide Number Placeholder 6"/>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2097152" name="Picture 7"/>
          <p:cNvPicPr>
            <a:picLocks noChangeAspect="1"/>
          </p:cNvPicPr>
          <p:nvPr/>
        </p:nvPicPr>
        <p:blipFill rotWithShape="1">
          <a:blip r:embed="rId19"/>
          <a:srcRect l="3613"/>
          <a:stretch>
            <a:fillRect/>
          </a:stretch>
        </p:blipFill>
        <p:spPr>
          <a:xfrm>
            <a:off x="0" y="2669685"/>
            <a:ext cx="4037012" cy="4188315"/>
          </a:xfrm>
          <a:prstGeom prst="rect">
            <a:avLst/>
          </a:prstGeom>
        </p:spPr>
      </p:pic>
      <p:pic>
        <p:nvPicPr>
          <p:cNvPr id="2097153" name="Picture 6"/>
          <p:cNvPicPr>
            <a:picLocks noChangeAspect="1"/>
          </p:cNvPicPr>
          <p:nvPr/>
        </p:nvPicPr>
        <p:blipFill rotWithShape="1">
          <a:blip r:embed="rId20"/>
          <a:srcRect l="35640"/>
          <a:stretch>
            <a:fillRect/>
          </a:stretch>
        </p:blipFill>
        <p:spPr>
          <a:xfrm>
            <a:off x="0" y="2892347"/>
            <a:ext cx="1522412" cy="2365453"/>
          </a:xfrm>
          <a:prstGeom prst="rect">
            <a:avLst/>
          </a:prstGeom>
        </p:spPr>
      </p:pic>
      <p:sp>
        <p:nvSpPr>
          <p:cNvPr id="104857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54" name="Picture 8"/>
          <p:cNvPicPr>
            <a:picLocks noChangeAspect="1"/>
          </p:cNvPicPr>
          <p:nvPr/>
        </p:nvPicPr>
        <p:blipFill rotWithShape="1">
          <a:blip r:embed="rId21"/>
          <a:srcRect t="28813"/>
          <a:stretch>
            <a:fillRect/>
          </a:stretch>
        </p:blipFill>
        <p:spPr>
          <a:xfrm>
            <a:off x="7999412" y="0"/>
            <a:ext cx="1603387" cy="1141407"/>
          </a:xfrm>
          <a:prstGeom prst="rect">
            <a:avLst/>
          </a:prstGeom>
        </p:spPr>
      </p:pic>
      <p:pic>
        <p:nvPicPr>
          <p:cNvPr id="2097155" name="Picture 9"/>
          <p:cNvPicPr>
            <a:picLocks noChangeAspect="1"/>
          </p:cNvPicPr>
          <p:nvPr/>
        </p:nvPicPr>
        <p:blipFill rotWithShape="1">
          <a:blip r:embed="rId22"/>
          <a:srcRect b="23320"/>
          <a:stretch>
            <a:fillRect/>
          </a:stretch>
        </p:blipFill>
        <p:spPr>
          <a:xfrm>
            <a:off x="8605878" y="6096000"/>
            <a:ext cx="993734" cy="762000"/>
          </a:xfrm>
          <a:prstGeom prst="rect">
            <a:avLst/>
          </a:prstGeom>
        </p:spPr>
      </p:pic>
      <p:sp>
        <p:nvSpPr>
          <p:cNvPr id="1048577"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578"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48579"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80"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DDA5AB8-DCCD-4440-9464-24AFB8B5FCC9}" type="datetimeFigureOut">
              <a:rPr lang="en-IN" smtClean="0"/>
              <a:t>15-04-2023</a:t>
            </a:fld>
            <a:endParaRPr lang="en-IN"/>
          </a:p>
        </p:txBody>
      </p:sp>
      <p:sp>
        <p:nvSpPr>
          <p:cNvPr id="1048581"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1048582"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24125C9-C348-4B0F-92EF-2CF022B88DA1}" type="slidenum">
              <a:rPr lang="en-IN" smtClean="0"/>
              <a:t>‹#›</a:t>
            </a:fld>
            <a:endParaRPr lang="en-IN"/>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7.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7.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7.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7.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7.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hyperlink" Target="https://trailblazer.me/id/sasia17" TargetMode="Externa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hyperlink" Target="https://trailblazer.me/id/indhr7" TargetMode="External"/><Relationship Id="rId5" Type="http://schemas.openxmlformats.org/officeDocument/2006/relationships/hyperlink" Target="https://trailblazer.me/id/gomas7" TargetMode="External"/><Relationship Id="rId4" Type="http://schemas.openxmlformats.org/officeDocument/2006/relationships/hyperlink" Target="https://trailblazer.me/id/divys38" TargetMode="Externa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7.pn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7.pn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8" Type="http://schemas.openxmlformats.org/officeDocument/2006/relationships/hyperlink" Target="https://developer.salesforce.com/" TargetMode="External"/><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2.xml"/><Relationship Id="rId6" Type="http://schemas.openxmlformats.org/officeDocument/2006/relationships/image" Target="../media/image3.png"/><Relationship Id="rId11" Type="http://schemas.openxmlformats.org/officeDocument/2006/relationships/image" Target="../media/image7.png"/><Relationship Id="rId5" Type="http://schemas.openxmlformats.org/officeDocument/2006/relationships/image" Target="../media/image2.png"/><Relationship Id="rId10" Type="http://schemas.openxmlformats.org/officeDocument/2006/relationships/image" Target="../media/image11.png"/><Relationship Id="rId4" Type="http://schemas.openxmlformats.org/officeDocument/2006/relationships/slideLayout" Target="../slideLayouts/slideLayout3.xml"/><Relationship Id="rId9" Type="http://schemas.openxmlformats.org/officeDocument/2006/relationships/hyperlink" Target="https://login.salesforce.com/"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04" name="Rectangle 2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05" name="Title 1"/>
          <p:cNvSpPr>
            <a:spLocks noGrp="1"/>
          </p:cNvSpPr>
          <p:nvPr>
            <p:ph type="ctrTitle"/>
          </p:nvPr>
        </p:nvSpPr>
        <p:spPr>
          <a:xfrm>
            <a:off x="4872012" y="1447800"/>
            <a:ext cx="6937696" cy="2659251"/>
          </a:xfrm>
        </p:spPr>
        <p:txBody>
          <a:bodyPr>
            <a:normAutofit/>
          </a:bodyPr>
          <a:lstStyle/>
          <a:p>
            <a:pPr>
              <a:lnSpc>
                <a:spcPct val="90000"/>
              </a:lnSpc>
            </a:pPr>
            <a:r>
              <a:rPr lang="en-US" sz="5000" b="1" dirty="0">
                <a:solidFill>
                  <a:srgbClr val="EBEBEB"/>
                </a:solidFill>
                <a:latin typeface="Britannic Bold" panose="020B0903060703020204" pitchFamily="34" charset="0"/>
              </a:rPr>
              <a:t>BUILD AN EVENT MANAGEMENT SYSTEM USING SALESFORCE</a:t>
            </a:r>
            <a:endParaRPr lang="en-IN" sz="5000" b="1" dirty="0">
              <a:solidFill>
                <a:srgbClr val="EBEBEB"/>
              </a:solidFill>
              <a:latin typeface="Britannic Bold" panose="020B0903060703020204" pitchFamily="34" charset="0"/>
            </a:endParaRPr>
          </a:p>
        </p:txBody>
      </p:sp>
      <p:sp>
        <p:nvSpPr>
          <p:cNvPr id="1048606" name="Subtitle 2"/>
          <p:cNvSpPr>
            <a:spLocks noGrp="1"/>
          </p:cNvSpPr>
          <p:nvPr>
            <p:ph type="subTitle" idx="1"/>
          </p:nvPr>
        </p:nvSpPr>
        <p:spPr>
          <a:xfrm>
            <a:off x="4872012" y="4411851"/>
            <a:ext cx="6534740" cy="1226949"/>
          </a:xfrm>
        </p:spPr>
        <p:txBody>
          <a:bodyPr>
            <a:normAutofit/>
          </a:bodyPr>
          <a:lstStyle/>
          <a:p>
            <a:r>
              <a:rPr lang="en-US" dirty="0">
                <a:solidFill>
                  <a:schemeClr val="tx2">
                    <a:lumMod val="40000"/>
                    <a:lumOff val="60000"/>
                  </a:schemeClr>
                </a:solidFill>
                <a:latin typeface="Britannic Bold" panose="020B0903060703020204" pitchFamily="34" charset="0"/>
              </a:rPr>
              <a:t>     Project Based Experiential Learning Program</a:t>
            </a:r>
            <a:endParaRPr lang="en-IN" dirty="0">
              <a:solidFill>
                <a:schemeClr val="tx2">
                  <a:lumMod val="40000"/>
                  <a:lumOff val="60000"/>
                </a:schemeClr>
              </a:solidFill>
              <a:latin typeface="Britannic Bold" panose="020B0903060703020204" pitchFamily="34" charset="0"/>
            </a:endParaRPr>
          </a:p>
        </p:txBody>
      </p:sp>
      <p:sp>
        <p:nvSpPr>
          <p:cNvPr id="1048607" name="Freeform 8"/>
          <p:cNvSpPr>
            <a:spLocks noGrp="1" noRot="1" noChangeAspect="1" noMove="1" noResize="1" noEditPoints="1" noAdjustHandles="1" noChangeArrowheads="1" noChangeShapeType="1" noTextEdit="1"/>
          </p:cNvSpPr>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08" name="Freeform: Shape 24"/>
          <p:cNvSpPr>
            <a:spLocks noGrp="1" noRot="1" noChangeAspect="1" noMove="1" noResize="1" noEditPoints="1" noAdjustHandles="1" noChangeArrowheads="1" noChangeShapeType="1" noTextEdit="1"/>
          </p:cNvSpPr>
          <p:nvPr/>
        </p:nvSpPr>
        <p:spPr>
          <a:xfrm>
            <a:off x="0" y="0"/>
            <a:ext cx="4481964" cy="6858000"/>
          </a:xfrm>
          <a:custGeom>
            <a:avLst/>
            <a:gdLst>
              <a:gd name="connsiteX0" fmla="*/ 3137249 w 4481964"/>
              <a:gd name="connsiteY0" fmla="*/ 0 h 6858000"/>
              <a:gd name="connsiteX1" fmla="*/ 4480787 w 4481964"/>
              <a:gd name="connsiteY1" fmla="*/ 0 h 6858000"/>
              <a:gd name="connsiteX2" fmla="*/ 4455742 w 4481964"/>
              <a:gd name="connsiteY2" fmla="*/ 155676 h 6858000"/>
              <a:gd name="connsiteX3" fmla="*/ 4431873 w 4481964"/>
              <a:gd name="connsiteY3" fmla="*/ 310667 h 6858000"/>
              <a:gd name="connsiteX4" fmla="*/ 4408509 w 4481964"/>
              <a:gd name="connsiteY4" fmla="*/ 466344 h 6858000"/>
              <a:gd name="connsiteX5" fmla="*/ 4388506 w 4481964"/>
              <a:gd name="connsiteY5" fmla="*/ 622706 h 6858000"/>
              <a:gd name="connsiteX6" fmla="*/ 4368335 w 4481964"/>
              <a:gd name="connsiteY6" fmla="*/ 778383 h 6858000"/>
              <a:gd name="connsiteX7" fmla="*/ 4349509 w 4481964"/>
              <a:gd name="connsiteY7" fmla="*/ 934745 h 6858000"/>
              <a:gd name="connsiteX8" fmla="*/ 4333373 w 4481964"/>
              <a:gd name="connsiteY8" fmla="*/ 1089050 h 6858000"/>
              <a:gd name="connsiteX9" fmla="*/ 4318077 w 4481964"/>
              <a:gd name="connsiteY9" fmla="*/ 1245413 h 6858000"/>
              <a:gd name="connsiteX10" fmla="*/ 4304125 w 4481964"/>
              <a:gd name="connsiteY10" fmla="*/ 1401089 h 6858000"/>
              <a:gd name="connsiteX11" fmla="*/ 4292023 w 4481964"/>
              <a:gd name="connsiteY11" fmla="*/ 1554023 h 6858000"/>
              <a:gd name="connsiteX12" fmla="*/ 4279920 w 4481964"/>
              <a:gd name="connsiteY12" fmla="*/ 1709013 h 6858000"/>
              <a:gd name="connsiteX13" fmla="*/ 4269835 w 4481964"/>
              <a:gd name="connsiteY13" fmla="*/ 1861947 h 6858000"/>
              <a:gd name="connsiteX14" fmla="*/ 4261935 w 4481964"/>
              <a:gd name="connsiteY14" fmla="*/ 2014880 h 6858000"/>
              <a:gd name="connsiteX15" fmla="*/ 4253698 w 4481964"/>
              <a:gd name="connsiteY15" fmla="*/ 2167128 h 6858000"/>
              <a:gd name="connsiteX16" fmla="*/ 4246807 w 4481964"/>
              <a:gd name="connsiteY16" fmla="*/ 2318004 h 6858000"/>
              <a:gd name="connsiteX17" fmla="*/ 4241932 w 4481964"/>
              <a:gd name="connsiteY17" fmla="*/ 2467508 h 6858000"/>
              <a:gd name="connsiteX18" fmla="*/ 4237730 w 4481964"/>
              <a:gd name="connsiteY18" fmla="*/ 2617013 h 6858000"/>
              <a:gd name="connsiteX19" fmla="*/ 4233696 w 4481964"/>
              <a:gd name="connsiteY19" fmla="*/ 2765145 h 6858000"/>
              <a:gd name="connsiteX20" fmla="*/ 4231847 w 4481964"/>
              <a:gd name="connsiteY20" fmla="*/ 2911221 h 6858000"/>
              <a:gd name="connsiteX21" fmla="*/ 4229830 w 4481964"/>
              <a:gd name="connsiteY21" fmla="*/ 3057296 h 6858000"/>
              <a:gd name="connsiteX22" fmla="*/ 4228821 w 4481964"/>
              <a:gd name="connsiteY22" fmla="*/ 3201314 h 6858000"/>
              <a:gd name="connsiteX23" fmla="*/ 4229830 w 4481964"/>
              <a:gd name="connsiteY23" fmla="*/ 3343960 h 6858000"/>
              <a:gd name="connsiteX24" fmla="*/ 4229830 w 4481964"/>
              <a:gd name="connsiteY24" fmla="*/ 3485235 h 6858000"/>
              <a:gd name="connsiteX25" fmla="*/ 4231847 w 4481964"/>
              <a:gd name="connsiteY25" fmla="*/ 3625138 h 6858000"/>
              <a:gd name="connsiteX26" fmla="*/ 4234872 w 4481964"/>
              <a:gd name="connsiteY26" fmla="*/ 3762298 h 6858000"/>
              <a:gd name="connsiteX27" fmla="*/ 4237730 w 4481964"/>
              <a:gd name="connsiteY27" fmla="*/ 3898087 h 6858000"/>
              <a:gd name="connsiteX28" fmla="*/ 4240924 w 4481964"/>
              <a:gd name="connsiteY28" fmla="*/ 4031132 h 6858000"/>
              <a:gd name="connsiteX29" fmla="*/ 4245798 w 4481964"/>
              <a:gd name="connsiteY29" fmla="*/ 4163491 h 6858000"/>
              <a:gd name="connsiteX30" fmla="*/ 4251009 w 4481964"/>
              <a:gd name="connsiteY30" fmla="*/ 4293793 h 6858000"/>
              <a:gd name="connsiteX31" fmla="*/ 4255715 w 4481964"/>
              <a:gd name="connsiteY31" fmla="*/ 4421352 h 6858000"/>
              <a:gd name="connsiteX32" fmla="*/ 4268995 w 4481964"/>
              <a:gd name="connsiteY32" fmla="*/ 4670298 h 6858000"/>
              <a:gd name="connsiteX33" fmla="*/ 4283114 w 4481964"/>
              <a:gd name="connsiteY33" fmla="*/ 4908956 h 6858000"/>
              <a:gd name="connsiteX34" fmla="*/ 4297906 w 4481964"/>
              <a:gd name="connsiteY34" fmla="*/ 5138013 h 6858000"/>
              <a:gd name="connsiteX35" fmla="*/ 4314211 w 4481964"/>
              <a:gd name="connsiteY35" fmla="*/ 5354726 h 6858000"/>
              <a:gd name="connsiteX36" fmla="*/ 4331188 w 4481964"/>
              <a:gd name="connsiteY36" fmla="*/ 5561838 h 6858000"/>
              <a:gd name="connsiteX37" fmla="*/ 4349509 w 4481964"/>
              <a:gd name="connsiteY37" fmla="*/ 5753862 h 6858000"/>
              <a:gd name="connsiteX38" fmla="*/ 4367495 w 4481964"/>
              <a:gd name="connsiteY38" fmla="*/ 5934227 h 6858000"/>
              <a:gd name="connsiteX39" fmla="*/ 4385480 w 4481964"/>
              <a:gd name="connsiteY39" fmla="*/ 6100191 h 6858000"/>
              <a:gd name="connsiteX40" fmla="*/ 4402457 w 4481964"/>
              <a:gd name="connsiteY40" fmla="*/ 6252438 h 6858000"/>
              <a:gd name="connsiteX41" fmla="*/ 4418594 w 4481964"/>
              <a:gd name="connsiteY41" fmla="*/ 6387541 h 6858000"/>
              <a:gd name="connsiteX42" fmla="*/ 4433890 w 4481964"/>
              <a:gd name="connsiteY42" fmla="*/ 6509613 h 6858000"/>
              <a:gd name="connsiteX43" fmla="*/ 4446665 w 4481964"/>
              <a:gd name="connsiteY43" fmla="*/ 6612483 h 6858000"/>
              <a:gd name="connsiteX44" fmla="*/ 4458767 w 4481964"/>
              <a:gd name="connsiteY44" fmla="*/ 6698894 h 6858000"/>
              <a:gd name="connsiteX45" fmla="*/ 4476081 w 4481964"/>
              <a:gd name="connsiteY45" fmla="*/ 6817538 h 6858000"/>
              <a:gd name="connsiteX46" fmla="*/ 4481964 w 4481964"/>
              <a:gd name="connsiteY46" fmla="*/ 6858000 h 6858000"/>
              <a:gd name="connsiteX47" fmla="*/ 3577807 w 4481964"/>
              <a:gd name="connsiteY47" fmla="*/ 6858000 h 6858000"/>
              <a:gd name="connsiteX48" fmla="*/ 3577807 w 4481964"/>
              <a:gd name="connsiteY48" fmla="*/ 6858000 h 6858000"/>
              <a:gd name="connsiteX49" fmla="*/ 0 w 4481964"/>
              <a:gd name="connsiteY49" fmla="*/ 6858000 h 6858000"/>
              <a:gd name="connsiteX50" fmla="*/ 0 w 4481964"/>
              <a:gd name="connsiteY50" fmla="*/ 0 h 6858000"/>
              <a:gd name="connsiteX51" fmla="*/ 3137249 w 448196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481964" h="6858000">
                <a:moveTo>
                  <a:pt x="3137249" y="0"/>
                </a:move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85235"/>
                </a:lnTo>
                <a:lnTo>
                  <a:pt x="4231847" y="3625138"/>
                </a:lnTo>
                <a:lnTo>
                  <a:pt x="4234872" y="3762298"/>
                </a:lnTo>
                <a:lnTo>
                  <a:pt x="4237730" y="3898087"/>
                </a:lnTo>
                <a:lnTo>
                  <a:pt x="4240924" y="4031132"/>
                </a:lnTo>
                <a:lnTo>
                  <a:pt x="4245798" y="4163491"/>
                </a:lnTo>
                <a:lnTo>
                  <a:pt x="4251009" y="4293793"/>
                </a:lnTo>
                <a:lnTo>
                  <a:pt x="4255715" y="4421352"/>
                </a:lnTo>
                <a:lnTo>
                  <a:pt x="4268995" y="4670298"/>
                </a:lnTo>
                <a:lnTo>
                  <a:pt x="4283114" y="4908956"/>
                </a:lnTo>
                <a:lnTo>
                  <a:pt x="4297906" y="5138013"/>
                </a:lnTo>
                <a:lnTo>
                  <a:pt x="4314211" y="5354726"/>
                </a:lnTo>
                <a:lnTo>
                  <a:pt x="4331188" y="5561838"/>
                </a:lnTo>
                <a:lnTo>
                  <a:pt x="4349509" y="5753862"/>
                </a:lnTo>
                <a:lnTo>
                  <a:pt x="4367495" y="5934227"/>
                </a:lnTo>
                <a:lnTo>
                  <a:pt x="4385480" y="6100191"/>
                </a:lnTo>
                <a:lnTo>
                  <a:pt x="4402457" y="6252438"/>
                </a:lnTo>
                <a:lnTo>
                  <a:pt x="4418594" y="6387541"/>
                </a:lnTo>
                <a:lnTo>
                  <a:pt x="4433890" y="6509613"/>
                </a:lnTo>
                <a:lnTo>
                  <a:pt x="4446665" y="6612483"/>
                </a:lnTo>
                <a:lnTo>
                  <a:pt x="4458767" y="6698894"/>
                </a:lnTo>
                <a:lnTo>
                  <a:pt x="4476081" y="6817538"/>
                </a:lnTo>
                <a:lnTo>
                  <a:pt x="4481964" y="6858000"/>
                </a:lnTo>
                <a:lnTo>
                  <a:pt x="3577807" y="6858000"/>
                </a:lnTo>
                <a:lnTo>
                  <a:pt x="3577807" y="6858000"/>
                </a:lnTo>
                <a:lnTo>
                  <a:pt x="0" y="6858000"/>
                </a:lnTo>
                <a:lnTo>
                  <a:pt x="0" y="0"/>
                </a:lnTo>
                <a:lnTo>
                  <a:pt x="313724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48609" name="Rectangle 2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97156" name="Graphic 17" descr="Handshake"/>
          <p:cNvPicPr>
            <a:picLocks noChangeAspect="1"/>
          </p:cNvPicPr>
          <p:nvPr/>
        </p:nvPicPr>
        <p:blipFill>
          <a:blip r:embed="rId5"/>
          <a:stretch>
            <a:fillRect/>
          </a:stretch>
        </p:blipFill>
        <p:spPr>
          <a:xfrm>
            <a:off x="647240" y="2074882"/>
            <a:ext cx="2936836" cy="2936836"/>
          </a:xfrm>
          <a:prstGeom prst="rect">
            <a:avLst/>
          </a:prstGeom>
          <a:effectLst/>
        </p:spPr>
      </p:pic>
      <p:pic>
        <p:nvPicPr>
          <p:cNvPr id="4" name="Audio 3">
            <a:hlinkClick r:id="" action="ppaction://media"/>
            <a:extLst>
              <a:ext uri="{FF2B5EF4-FFF2-40B4-BE49-F238E27FC236}">
                <a16:creationId xmlns:a16="http://schemas.microsoft.com/office/drawing/2014/main" id="{A6B3C105-AD70-4121-9241-E8AC796EFFB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cSld>
  <p:clrMapOvr>
    <a:overrideClrMapping bg1="lt1" tx1="dk1" bg2="lt2" tx2="dk2" accent1="accent1" accent2="accent2" accent3="accent3" accent4="accent4" accent5="accent5" accent6="accent6" hlink="hlink" folHlink="folHlink"/>
  </p:clrMapOvr>
  <p:transition spd="slow" advTm="427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971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11"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68"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69" name="Title 1"/>
          <p:cNvSpPr>
            <a:spLocks noGrp="1"/>
          </p:cNvSpPr>
          <p:nvPr>
            <p:ph type="title"/>
          </p:nvPr>
        </p:nvSpPr>
        <p:spPr>
          <a:xfrm>
            <a:off x="643855" y="1447799"/>
            <a:ext cx="3108626" cy="1444752"/>
          </a:xfrm>
        </p:spPr>
        <p:txBody>
          <a:bodyPr anchor="b">
            <a:normAutofit/>
          </a:bodyPr>
          <a:lstStyle/>
          <a:p>
            <a:r>
              <a:rPr lang="en-US" sz="3200" b="1" dirty="0">
                <a:solidFill>
                  <a:srgbClr val="FF0000"/>
                </a:solidFill>
              </a:rPr>
              <a:t>Lightning App:</a:t>
            </a:r>
            <a:endParaRPr lang="en-IN" sz="3200" b="1" dirty="0">
              <a:solidFill>
                <a:srgbClr val="FF0000"/>
              </a:solidFill>
            </a:endParaRPr>
          </a:p>
        </p:txBody>
      </p:sp>
      <p:sp>
        <p:nvSpPr>
          <p:cNvPr id="1048670"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71" name="Freeform: Shape 16"/>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672" name="Rectangle 18"/>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73" name="Content Placeholder 6"/>
          <p:cNvSpPr>
            <a:spLocks noGrp="1"/>
          </p:cNvSpPr>
          <p:nvPr>
            <p:ph idx="1"/>
          </p:nvPr>
        </p:nvSpPr>
        <p:spPr>
          <a:xfrm>
            <a:off x="643855" y="3072385"/>
            <a:ext cx="3108057" cy="2947415"/>
          </a:xfrm>
        </p:spPr>
        <p:txBody>
          <a:bodyPr>
            <a:normAutofit/>
          </a:bodyPr>
          <a:lstStyle/>
          <a:p>
            <a:pPr marL="0" indent="0">
              <a:buNone/>
            </a:pPr>
            <a:r>
              <a:rPr lang="en-US" b="1" dirty="0">
                <a:solidFill>
                  <a:srgbClr val="FFFFFF"/>
                </a:solidFill>
                <a:latin typeface="Californian FB" panose="0207040306080B030204" pitchFamily="18" charset="0"/>
              </a:rPr>
              <a:t>      Under this title we created the Lightning App using New Lightning App. The created new lightning app will shown in the figure.  </a:t>
            </a:r>
            <a:endParaRPr lang="en-IN" b="1" dirty="0">
              <a:solidFill>
                <a:srgbClr val="FFFFFF"/>
              </a:solidFill>
              <a:latin typeface="Californian FB" panose="0207040306080B030204" pitchFamily="18" charset="0"/>
            </a:endParaRPr>
          </a:p>
        </p:txBody>
      </p:sp>
      <p:pic>
        <p:nvPicPr>
          <p:cNvPr id="2097186" name="Picture 7"/>
          <p:cNvPicPr>
            <a:picLocks noChangeAspect="1"/>
          </p:cNvPicPr>
          <p:nvPr/>
        </p:nvPicPr>
        <p:blipFill rotWithShape="1">
          <a:blip r:embed="rId4"/>
          <a:srcRect l="-4" t="11979" r="582" b="15413"/>
          <a:stretch>
            <a:fillRect/>
          </a:stretch>
        </p:blipFill>
        <p:spPr>
          <a:xfrm>
            <a:off x="5048451" y="2399570"/>
            <a:ext cx="6495847" cy="2668459"/>
          </a:xfrm>
          <a:prstGeom prst="rect">
            <a:avLst/>
          </a:prstGeom>
          <a:effectLst/>
        </p:spPr>
      </p:pic>
      <p:pic>
        <p:nvPicPr>
          <p:cNvPr id="2" name="Audio 1">
            <a:hlinkClick r:id="" action="ppaction://media"/>
            <a:extLst>
              <a:ext uri="{FF2B5EF4-FFF2-40B4-BE49-F238E27FC236}">
                <a16:creationId xmlns:a16="http://schemas.microsoft.com/office/drawing/2014/main" id="{4BD39B87-9AE5-4EB7-8B43-65FEC0BEFD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5198">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74"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75" name="Title 1"/>
          <p:cNvSpPr>
            <a:spLocks noGrp="1"/>
          </p:cNvSpPr>
          <p:nvPr>
            <p:ph type="title"/>
          </p:nvPr>
        </p:nvSpPr>
        <p:spPr>
          <a:xfrm>
            <a:off x="643855" y="1447799"/>
            <a:ext cx="3108626" cy="1444752"/>
          </a:xfrm>
        </p:spPr>
        <p:txBody>
          <a:bodyPr anchor="b">
            <a:normAutofit/>
          </a:bodyPr>
          <a:lstStyle/>
          <a:p>
            <a:r>
              <a:rPr lang="en-US" sz="3200" b="1" dirty="0">
                <a:solidFill>
                  <a:schemeClr val="accent2"/>
                </a:solidFill>
              </a:rPr>
              <a:t>Field and Relationship</a:t>
            </a:r>
            <a:endParaRPr lang="en-IN" sz="3200" b="1" dirty="0">
              <a:solidFill>
                <a:schemeClr val="accent2"/>
              </a:solidFill>
            </a:endParaRPr>
          </a:p>
        </p:txBody>
      </p:sp>
      <p:sp>
        <p:nvSpPr>
          <p:cNvPr id="1048676"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77" name="Freeform: Shape 13"/>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678" name="Rectangle 15"/>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79" name="Content Placeholder 2"/>
          <p:cNvSpPr>
            <a:spLocks noGrp="1"/>
          </p:cNvSpPr>
          <p:nvPr>
            <p:ph idx="1"/>
          </p:nvPr>
        </p:nvSpPr>
        <p:spPr>
          <a:xfrm>
            <a:off x="643855" y="3072385"/>
            <a:ext cx="3108057" cy="2947415"/>
          </a:xfrm>
        </p:spPr>
        <p:txBody>
          <a:bodyPr>
            <a:normAutofit/>
          </a:bodyPr>
          <a:lstStyle/>
          <a:p>
            <a:pPr marL="0" indent="0">
              <a:buNone/>
            </a:pPr>
            <a:r>
              <a:rPr lang="en-US" b="1" dirty="0">
                <a:solidFill>
                  <a:srgbClr val="FFFFFF"/>
                </a:solidFill>
                <a:latin typeface="Californian FB" panose="0207040306080B030204" pitchFamily="18" charset="0"/>
              </a:rPr>
              <a:t>Relationship are created custom relationship field on an object manager. This is done so that when users view records, they can also see access related data.</a:t>
            </a:r>
            <a:endParaRPr lang="en-IN" b="1" dirty="0">
              <a:solidFill>
                <a:srgbClr val="FFFFFF"/>
              </a:solidFill>
              <a:latin typeface="Californian FB" panose="0207040306080B030204" pitchFamily="18" charset="0"/>
            </a:endParaRPr>
          </a:p>
        </p:txBody>
      </p:sp>
      <p:pic>
        <p:nvPicPr>
          <p:cNvPr id="2097187" name="Picture 4"/>
          <p:cNvPicPr>
            <a:picLocks noChangeAspect="1"/>
          </p:cNvPicPr>
          <p:nvPr/>
        </p:nvPicPr>
        <p:blipFill>
          <a:blip r:embed="rId4"/>
          <a:stretch>
            <a:fillRect/>
          </a:stretch>
        </p:blipFill>
        <p:spPr>
          <a:xfrm>
            <a:off x="5048451" y="1906843"/>
            <a:ext cx="6495847" cy="3653913"/>
          </a:xfrm>
          <a:prstGeom prst="rect">
            <a:avLst/>
          </a:prstGeom>
          <a:effectLst/>
        </p:spPr>
      </p:pic>
      <p:pic>
        <p:nvPicPr>
          <p:cNvPr id="2" name="Audio 1">
            <a:hlinkClick r:id="" action="ppaction://media"/>
            <a:extLst>
              <a:ext uri="{FF2B5EF4-FFF2-40B4-BE49-F238E27FC236}">
                <a16:creationId xmlns:a16="http://schemas.microsoft.com/office/drawing/2014/main" id="{AA05C0AA-8EF9-4304-9198-5BF77FFFB8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16204">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8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81" name="Title 1"/>
          <p:cNvSpPr>
            <a:spLocks noGrp="1"/>
          </p:cNvSpPr>
          <p:nvPr>
            <p:ph type="title"/>
          </p:nvPr>
        </p:nvSpPr>
        <p:spPr>
          <a:xfrm>
            <a:off x="643855" y="1511809"/>
            <a:ext cx="3108626" cy="1444752"/>
          </a:xfrm>
        </p:spPr>
        <p:txBody>
          <a:bodyPr anchor="b">
            <a:normAutofit/>
          </a:bodyPr>
          <a:lstStyle/>
          <a:p>
            <a:r>
              <a:rPr lang="en-US" sz="3200" b="1" dirty="0">
                <a:solidFill>
                  <a:schemeClr val="accent2"/>
                </a:solidFill>
                <a:latin typeface="Quire Sans" panose="020B0502040400020003" pitchFamily="34" charset="0"/>
                <a:cs typeface="Quire Sans" panose="020B0502040400020003" pitchFamily="34" charset="0"/>
              </a:rPr>
              <a:t>Profiles:</a:t>
            </a:r>
            <a:endParaRPr lang="en-IN" sz="3200" b="1" dirty="0">
              <a:solidFill>
                <a:schemeClr val="accent2"/>
              </a:solidFill>
              <a:latin typeface="Quire Sans" panose="020B0502040400020003" pitchFamily="34" charset="0"/>
              <a:cs typeface="Quire Sans" panose="020B0502040400020003" pitchFamily="34" charset="0"/>
            </a:endParaRPr>
          </a:p>
        </p:txBody>
      </p:sp>
      <p:sp>
        <p:nvSpPr>
          <p:cNvPr id="1048682"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83" name="Freeform: Shape 13"/>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684" name="Rectangle 15"/>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85" name="Content Placeholder 2"/>
          <p:cNvSpPr>
            <a:spLocks noGrp="1"/>
          </p:cNvSpPr>
          <p:nvPr>
            <p:ph idx="1"/>
          </p:nvPr>
        </p:nvSpPr>
        <p:spPr>
          <a:xfrm>
            <a:off x="643855" y="3072385"/>
            <a:ext cx="3108057" cy="2947415"/>
          </a:xfrm>
        </p:spPr>
        <p:txBody>
          <a:bodyPr>
            <a:normAutofit/>
          </a:bodyPr>
          <a:lstStyle/>
          <a:p>
            <a:pPr marL="0" indent="0">
              <a:buNone/>
            </a:pPr>
            <a:r>
              <a:rPr lang="en-US" sz="1400" b="1" dirty="0">
                <a:solidFill>
                  <a:srgbClr val="FFFFFF"/>
                </a:solidFill>
                <a:latin typeface="Californian FB" panose="0207040306080B030204" pitchFamily="18" charset="0"/>
              </a:rPr>
              <a:t>    </a:t>
            </a:r>
            <a:r>
              <a:rPr lang="en-US" b="1" dirty="0">
                <a:solidFill>
                  <a:srgbClr val="FFFFFF"/>
                </a:solidFill>
                <a:latin typeface="Californian FB" panose="0207040306080B030204" pitchFamily="18" charset="0"/>
              </a:rPr>
              <a:t>We created the event management profile. In custom object permission we give view all access permission and the event user profile.  </a:t>
            </a:r>
            <a:endParaRPr lang="en-IN" b="1" dirty="0">
              <a:solidFill>
                <a:srgbClr val="FFFFFF"/>
              </a:solidFill>
              <a:latin typeface="Californian FB" panose="0207040306080B030204" pitchFamily="18" charset="0"/>
            </a:endParaRPr>
          </a:p>
        </p:txBody>
      </p:sp>
      <p:pic>
        <p:nvPicPr>
          <p:cNvPr id="2097188" name="Picture 4"/>
          <p:cNvPicPr>
            <a:picLocks noChangeAspect="1"/>
          </p:cNvPicPr>
          <p:nvPr/>
        </p:nvPicPr>
        <p:blipFill rotWithShape="1">
          <a:blip r:embed="rId4"/>
          <a:srcRect t="10822" b="-7007"/>
          <a:stretch>
            <a:fillRect/>
          </a:stretch>
        </p:blipFill>
        <p:spPr>
          <a:xfrm>
            <a:off x="5048451" y="1976541"/>
            <a:ext cx="6495847" cy="3514516"/>
          </a:xfrm>
          <a:prstGeom prst="rect">
            <a:avLst/>
          </a:prstGeom>
          <a:effectLst/>
        </p:spPr>
      </p:pic>
      <p:pic>
        <p:nvPicPr>
          <p:cNvPr id="2" name="Audio 1">
            <a:hlinkClick r:id="" action="ppaction://media"/>
            <a:extLst>
              <a:ext uri="{FF2B5EF4-FFF2-40B4-BE49-F238E27FC236}">
                <a16:creationId xmlns:a16="http://schemas.microsoft.com/office/drawing/2014/main" id="{DE561AD7-0A01-449D-99DF-0B9AE4E82A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592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86"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87" name="Title 1"/>
          <p:cNvSpPr>
            <a:spLocks noGrp="1"/>
          </p:cNvSpPr>
          <p:nvPr>
            <p:ph type="title"/>
          </p:nvPr>
        </p:nvSpPr>
        <p:spPr>
          <a:xfrm>
            <a:off x="643855" y="1447799"/>
            <a:ext cx="3108626" cy="1444752"/>
          </a:xfrm>
        </p:spPr>
        <p:txBody>
          <a:bodyPr anchor="b">
            <a:normAutofit/>
          </a:bodyPr>
          <a:lstStyle/>
          <a:p>
            <a:r>
              <a:rPr lang="en-IN" sz="3200" b="1" dirty="0">
                <a:solidFill>
                  <a:schemeClr val="accent2"/>
                </a:solidFill>
                <a:latin typeface="Quire Sans" panose="020B0502040400020003" pitchFamily="34" charset="0"/>
                <a:cs typeface="Quire Sans" panose="020B0502040400020003" pitchFamily="34" charset="0"/>
              </a:rPr>
              <a:t>Users</a:t>
            </a:r>
          </a:p>
        </p:txBody>
      </p:sp>
      <p:sp>
        <p:nvSpPr>
          <p:cNvPr id="1048688"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89" name="Freeform: Shape 14"/>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690" name="Rectangle 1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91" name="Content Placeholder 2"/>
          <p:cNvSpPr>
            <a:spLocks noGrp="1"/>
          </p:cNvSpPr>
          <p:nvPr>
            <p:ph idx="1"/>
          </p:nvPr>
        </p:nvSpPr>
        <p:spPr>
          <a:xfrm>
            <a:off x="643855" y="3072385"/>
            <a:ext cx="3108057" cy="2947415"/>
          </a:xfrm>
        </p:spPr>
        <p:txBody>
          <a:bodyPr>
            <a:normAutofit/>
          </a:bodyPr>
          <a:lstStyle/>
          <a:p>
            <a:pPr marL="0" indent="0">
              <a:buNone/>
            </a:pPr>
            <a:r>
              <a:rPr lang="en-IN" b="1" dirty="0">
                <a:solidFill>
                  <a:srgbClr val="FFFFFF"/>
                </a:solidFill>
                <a:latin typeface="Californian FB" panose="0207040306080B030204" pitchFamily="18" charset="0"/>
              </a:rPr>
              <a:t>We created the two users like Sanjay and Rahul .</a:t>
            </a:r>
          </a:p>
        </p:txBody>
      </p:sp>
      <p:pic>
        <p:nvPicPr>
          <p:cNvPr id="2097189" name="Picture 5"/>
          <p:cNvPicPr>
            <a:picLocks noChangeAspect="1"/>
          </p:cNvPicPr>
          <p:nvPr/>
        </p:nvPicPr>
        <p:blipFill rotWithShape="1">
          <a:blip r:embed="rId4"/>
          <a:srcRect t="9178" b="5707"/>
          <a:stretch>
            <a:fillRect/>
          </a:stretch>
        </p:blipFill>
        <p:spPr>
          <a:xfrm>
            <a:off x="5048451" y="2178786"/>
            <a:ext cx="6495847" cy="3110027"/>
          </a:xfrm>
          <a:prstGeom prst="rect">
            <a:avLst/>
          </a:prstGeom>
          <a:effectLst/>
        </p:spPr>
      </p:pic>
      <p:pic>
        <p:nvPicPr>
          <p:cNvPr id="2" name="Audio 1">
            <a:hlinkClick r:id="" action="ppaction://media"/>
            <a:extLst>
              <a:ext uri="{FF2B5EF4-FFF2-40B4-BE49-F238E27FC236}">
                <a16:creationId xmlns:a16="http://schemas.microsoft.com/office/drawing/2014/main" id="{9189A750-D7EC-4C64-97DD-124BF6CD1F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1387">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92"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93" name="Title 1"/>
          <p:cNvSpPr>
            <a:spLocks noGrp="1"/>
          </p:cNvSpPr>
          <p:nvPr>
            <p:ph type="title"/>
          </p:nvPr>
        </p:nvSpPr>
        <p:spPr>
          <a:xfrm>
            <a:off x="643855" y="1447799"/>
            <a:ext cx="3108626" cy="1444752"/>
          </a:xfrm>
        </p:spPr>
        <p:txBody>
          <a:bodyPr anchor="b">
            <a:normAutofit/>
          </a:bodyPr>
          <a:lstStyle/>
          <a:p>
            <a:r>
              <a:rPr lang="en-IN" sz="3200" b="1" dirty="0">
                <a:solidFill>
                  <a:schemeClr val="accent2"/>
                </a:solidFill>
                <a:latin typeface="Californian FB" panose="0207040306080B030204" pitchFamily="18" charset="0"/>
              </a:rPr>
              <a:t>Permission sets:</a:t>
            </a:r>
          </a:p>
        </p:txBody>
      </p:sp>
      <p:sp>
        <p:nvSpPr>
          <p:cNvPr id="1048694"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95" name="Freeform: Shape 13"/>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696" name="Rectangle 15"/>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97" name="Content Placeholder 2"/>
          <p:cNvSpPr>
            <a:spLocks noGrp="1"/>
          </p:cNvSpPr>
          <p:nvPr>
            <p:ph idx="1"/>
          </p:nvPr>
        </p:nvSpPr>
        <p:spPr>
          <a:xfrm>
            <a:off x="643855" y="3072385"/>
            <a:ext cx="3108057" cy="2947415"/>
          </a:xfrm>
        </p:spPr>
        <p:txBody>
          <a:bodyPr>
            <a:normAutofit/>
          </a:bodyPr>
          <a:lstStyle/>
          <a:p>
            <a:pPr marL="0" indent="0">
              <a:buNone/>
            </a:pPr>
            <a:r>
              <a:rPr lang="en-IN" b="1" dirty="0">
                <a:solidFill>
                  <a:srgbClr val="FFFFFF"/>
                </a:solidFill>
                <a:latin typeface="Californian FB" panose="0207040306080B030204" pitchFamily="18" charset="0"/>
              </a:rPr>
              <a:t>In this activity we create the two permission sets like event permits and vendors permits. </a:t>
            </a:r>
          </a:p>
        </p:txBody>
      </p:sp>
      <p:pic>
        <p:nvPicPr>
          <p:cNvPr id="2097190" name="Picture 4"/>
          <p:cNvPicPr>
            <a:picLocks noChangeAspect="1"/>
          </p:cNvPicPr>
          <p:nvPr/>
        </p:nvPicPr>
        <p:blipFill rotWithShape="1">
          <a:blip r:embed="rId4"/>
          <a:srcRect r="5373"/>
          <a:stretch>
            <a:fillRect/>
          </a:stretch>
        </p:blipFill>
        <p:spPr>
          <a:xfrm>
            <a:off x="5048451" y="1803107"/>
            <a:ext cx="6495847" cy="3861385"/>
          </a:xfrm>
          <a:prstGeom prst="rect">
            <a:avLst/>
          </a:prstGeom>
          <a:effectLst/>
        </p:spPr>
      </p:pic>
      <p:pic>
        <p:nvPicPr>
          <p:cNvPr id="2" name="Audio 1">
            <a:hlinkClick r:id="" action="ppaction://media"/>
            <a:extLst>
              <a:ext uri="{FF2B5EF4-FFF2-40B4-BE49-F238E27FC236}">
                <a16:creationId xmlns:a16="http://schemas.microsoft.com/office/drawing/2014/main" id="{AA58F9B2-1AA3-4E9D-9DEF-0DE590A565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1993">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98"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99" name="Title 1"/>
          <p:cNvSpPr>
            <a:spLocks noGrp="1"/>
          </p:cNvSpPr>
          <p:nvPr>
            <p:ph type="title"/>
          </p:nvPr>
        </p:nvSpPr>
        <p:spPr>
          <a:xfrm>
            <a:off x="643855" y="1447799"/>
            <a:ext cx="3108626" cy="1444752"/>
          </a:xfrm>
        </p:spPr>
        <p:txBody>
          <a:bodyPr anchor="b">
            <a:normAutofit/>
          </a:bodyPr>
          <a:lstStyle/>
          <a:p>
            <a:r>
              <a:rPr lang="en-IN" sz="3200" b="1" dirty="0">
                <a:solidFill>
                  <a:schemeClr val="accent2"/>
                </a:solidFill>
                <a:latin typeface="Quire Sans" panose="020B0502040400020003" pitchFamily="34" charset="0"/>
                <a:cs typeface="Quire Sans" panose="020B0502040400020003" pitchFamily="34" charset="0"/>
              </a:rPr>
              <a:t>Reports:</a:t>
            </a:r>
          </a:p>
        </p:txBody>
      </p:sp>
      <p:sp>
        <p:nvSpPr>
          <p:cNvPr id="1048700"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701" name="Freeform: Shape 13"/>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702" name="Rectangle 15"/>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703" name="Content Placeholder 2"/>
          <p:cNvSpPr>
            <a:spLocks noGrp="1"/>
          </p:cNvSpPr>
          <p:nvPr>
            <p:ph idx="1"/>
          </p:nvPr>
        </p:nvSpPr>
        <p:spPr>
          <a:xfrm>
            <a:off x="643855" y="3072385"/>
            <a:ext cx="3108057" cy="2947415"/>
          </a:xfrm>
        </p:spPr>
        <p:txBody>
          <a:bodyPr>
            <a:normAutofit/>
          </a:bodyPr>
          <a:lstStyle/>
          <a:p>
            <a:pPr marL="0" indent="0">
              <a:buNone/>
            </a:pPr>
            <a:r>
              <a:rPr lang="en-IN" b="1" dirty="0">
                <a:solidFill>
                  <a:srgbClr val="FFFFFF"/>
                </a:solidFill>
                <a:latin typeface="Californian FB" panose="0207040306080B030204" pitchFamily="18" charset="0"/>
              </a:rPr>
              <a:t>From the report tab we create report type as event with attendees and event management repot. They are checked the run button</a:t>
            </a:r>
            <a:r>
              <a:rPr lang="en-IN" sz="1400" b="1" dirty="0">
                <a:solidFill>
                  <a:srgbClr val="FFFFFF"/>
                </a:solidFill>
                <a:latin typeface="Californian FB" panose="0207040306080B030204" pitchFamily="18" charset="0"/>
              </a:rPr>
              <a:t>.</a:t>
            </a:r>
          </a:p>
        </p:txBody>
      </p:sp>
      <p:pic>
        <p:nvPicPr>
          <p:cNvPr id="2097191" name="Picture 4"/>
          <p:cNvPicPr>
            <a:picLocks noChangeAspect="1"/>
          </p:cNvPicPr>
          <p:nvPr/>
        </p:nvPicPr>
        <p:blipFill rotWithShape="1">
          <a:blip r:embed="rId4"/>
          <a:srcRect r="6875"/>
          <a:stretch>
            <a:fillRect/>
          </a:stretch>
        </p:blipFill>
        <p:spPr>
          <a:xfrm>
            <a:off x="5048451" y="1771966"/>
            <a:ext cx="6495847" cy="3923666"/>
          </a:xfrm>
          <a:prstGeom prst="rect">
            <a:avLst/>
          </a:prstGeom>
          <a:effectLst/>
        </p:spPr>
      </p:pic>
      <p:pic>
        <p:nvPicPr>
          <p:cNvPr id="2" name="Audio 1">
            <a:hlinkClick r:id="" action="ppaction://media"/>
            <a:extLst>
              <a:ext uri="{FF2B5EF4-FFF2-40B4-BE49-F238E27FC236}">
                <a16:creationId xmlns:a16="http://schemas.microsoft.com/office/drawing/2014/main" id="{754B0A19-B9D4-480E-AEE4-7055FAB1D3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1952">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4" name="Title 1"/>
          <p:cNvSpPr>
            <a:spLocks noGrp="1"/>
          </p:cNvSpPr>
          <p:nvPr>
            <p:ph type="title"/>
          </p:nvPr>
        </p:nvSpPr>
        <p:spPr/>
        <p:txBody>
          <a:bodyPr/>
          <a:lstStyle/>
          <a:p>
            <a:r>
              <a:rPr lang="en-IN" sz="2800" b="1" dirty="0">
                <a:solidFill>
                  <a:srgbClr val="FF0000"/>
                </a:solidFill>
                <a:latin typeface="Quire Sans"/>
              </a:rPr>
              <a:t>4. Trailhead Profile Public URL</a:t>
            </a:r>
          </a:p>
        </p:txBody>
      </p:sp>
      <p:sp>
        <p:nvSpPr>
          <p:cNvPr id="1048705" name="Content Placeholder 2"/>
          <p:cNvSpPr>
            <a:spLocks noGrp="1"/>
          </p:cNvSpPr>
          <p:nvPr>
            <p:ph idx="1"/>
          </p:nvPr>
        </p:nvSpPr>
        <p:spPr>
          <a:xfrm>
            <a:off x="1199564" y="1968696"/>
            <a:ext cx="8946541" cy="4195481"/>
          </a:xfrm>
        </p:spPr>
        <p:txBody>
          <a:bodyPr>
            <a:normAutofit/>
          </a:bodyPr>
          <a:lstStyle/>
          <a:p>
            <a:r>
              <a:rPr lang="en-IN" b="1" dirty="0">
                <a:latin typeface="Californian FB" panose="0207040306080B030204" pitchFamily="18" charset="0"/>
              </a:rPr>
              <a:t>Team lead                -  </a:t>
            </a:r>
            <a:r>
              <a:rPr lang="en-IN" b="1" dirty="0">
                <a:latin typeface="Californian FB" panose="0207040306080B030204" pitchFamily="18" charset="0"/>
                <a:hlinkClick r:id="rId4"/>
              </a:rPr>
              <a:t>https://trailblazer.me/id/divys38</a:t>
            </a:r>
            <a:endParaRPr lang="en-IN" b="1" dirty="0">
              <a:latin typeface="Californian FB" panose="0207040306080B030204" pitchFamily="18" charset="0"/>
            </a:endParaRPr>
          </a:p>
          <a:p>
            <a:pPr marL="0" indent="0">
              <a:buNone/>
            </a:pPr>
            <a:endParaRPr lang="en-IN" b="1" dirty="0">
              <a:latin typeface="Californian FB" panose="0207040306080B030204" pitchFamily="18" charset="0"/>
            </a:endParaRPr>
          </a:p>
          <a:p>
            <a:endParaRPr lang="en-IN" b="1" dirty="0">
              <a:latin typeface="Californian FB" panose="0207040306080B030204" pitchFamily="18" charset="0"/>
            </a:endParaRPr>
          </a:p>
          <a:p>
            <a:r>
              <a:rPr lang="en-IN" b="1" dirty="0">
                <a:latin typeface="Californian FB" panose="0207040306080B030204" pitchFamily="18" charset="0"/>
              </a:rPr>
              <a:t>Team  Member 1     -  </a:t>
            </a:r>
            <a:r>
              <a:rPr lang="en-IN" b="1" dirty="0">
                <a:latin typeface="Californian FB" panose="0207040306080B030204" pitchFamily="18" charset="0"/>
                <a:hlinkClick r:id="rId5"/>
              </a:rPr>
              <a:t>https://trailblazer.me/id/gomas7</a:t>
            </a:r>
            <a:endParaRPr lang="en-IN" b="1" dirty="0">
              <a:latin typeface="Californian FB" panose="0207040306080B030204" pitchFamily="18" charset="0"/>
            </a:endParaRPr>
          </a:p>
          <a:p>
            <a:endParaRPr lang="en-IN" b="1" dirty="0">
              <a:latin typeface="Californian FB" panose="0207040306080B030204" pitchFamily="18" charset="0"/>
            </a:endParaRPr>
          </a:p>
          <a:p>
            <a:r>
              <a:rPr lang="en-IN" b="1" dirty="0">
                <a:latin typeface="Californian FB" panose="0207040306080B030204" pitchFamily="18" charset="0"/>
              </a:rPr>
              <a:t>Team Member 2      -  </a:t>
            </a:r>
            <a:r>
              <a:rPr lang="en-IN" b="1" dirty="0">
                <a:latin typeface="Californian FB" panose="0207040306080B030204" pitchFamily="18" charset="0"/>
                <a:hlinkClick r:id="rId6"/>
              </a:rPr>
              <a:t>https://trailblazer.me/id/indhr7</a:t>
            </a:r>
            <a:endParaRPr lang="en-IN" b="1" dirty="0">
              <a:latin typeface="Californian FB" panose="0207040306080B030204" pitchFamily="18" charset="0"/>
            </a:endParaRPr>
          </a:p>
          <a:p>
            <a:pPr marL="0" indent="0">
              <a:buNone/>
            </a:pPr>
            <a:endParaRPr lang="en-IN" b="1" dirty="0">
              <a:latin typeface="Californian FB" panose="0207040306080B030204" pitchFamily="18" charset="0"/>
            </a:endParaRPr>
          </a:p>
          <a:p>
            <a:r>
              <a:rPr lang="en-IN" b="1" dirty="0">
                <a:latin typeface="Californian FB" panose="0207040306080B030204" pitchFamily="18" charset="0"/>
              </a:rPr>
              <a:t>Team Member 3       - </a:t>
            </a:r>
            <a:r>
              <a:rPr lang="en-IN" b="1" dirty="0">
                <a:latin typeface="Californian FB" panose="0207040306080B030204" pitchFamily="18" charset="0"/>
                <a:hlinkClick r:id="rId7"/>
              </a:rPr>
              <a:t>https://trailblazer.me/id/sasia17</a:t>
            </a:r>
            <a:endParaRPr lang="en-IN" b="1" dirty="0">
              <a:latin typeface="Californian FB" panose="0207040306080B030204" pitchFamily="18" charset="0"/>
            </a:endParaRPr>
          </a:p>
          <a:p>
            <a:endParaRPr lang="en-IN" dirty="0"/>
          </a:p>
        </p:txBody>
      </p:sp>
      <p:pic>
        <p:nvPicPr>
          <p:cNvPr id="4" name="Audio 3">
            <a:hlinkClick r:id="" action="ppaction://media"/>
            <a:extLst>
              <a:ext uri="{FF2B5EF4-FFF2-40B4-BE49-F238E27FC236}">
                <a16:creationId xmlns:a16="http://schemas.microsoft.com/office/drawing/2014/main" id="{F889C299-2BE4-4C9D-A095-63610370DA6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366500" y="6032500"/>
            <a:ext cx="609600" cy="609600"/>
          </a:xfrm>
          <a:prstGeom prst="rect">
            <a:avLst/>
          </a:prstGeom>
        </p:spPr>
      </p:pic>
    </p:spTree>
  </p:cSld>
  <p:clrMapOvr>
    <a:masterClrMapping/>
  </p:clrMapOvr>
  <p:transition spd="slow" advTm="2260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6" name="Title 1"/>
          <p:cNvSpPr>
            <a:spLocks noGrp="1"/>
          </p:cNvSpPr>
          <p:nvPr>
            <p:ph type="title"/>
          </p:nvPr>
        </p:nvSpPr>
        <p:spPr>
          <a:xfrm>
            <a:off x="646111" y="452718"/>
            <a:ext cx="9404723" cy="756988"/>
          </a:xfrm>
        </p:spPr>
        <p:txBody>
          <a:bodyPr/>
          <a:lstStyle/>
          <a:p>
            <a:r>
              <a:rPr lang="en-IN" sz="2800" b="1" dirty="0">
                <a:solidFill>
                  <a:srgbClr val="FF0000"/>
                </a:solidFill>
                <a:latin typeface="Quire Sans"/>
              </a:rPr>
              <a:t>Advantages &amp; Disadvantages:</a:t>
            </a:r>
          </a:p>
        </p:txBody>
      </p:sp>
      <p:sp>
        <p:nvSpPr>
          <p:cNvPr id="1048707" name="Content Placeholder 2"/>
          <p:cNvSpPr>
            <a:spLocks noGrp="1"/>
          </p:cNvSpPr>
          <p:nvPr>
            <p:ph idx="1"/>
          </p:nvPr>
        </p:nvSpPr>
        <p:spPr>
          <a:xfrm>
            <a:off x="1054459" y="1209706"/>
            <a:ext cx="10083082" cy="5363708"/>
          </a:xfrm>
        </p:spPr>
        <p:txBody>
          <a:bodyPr>
            <a:normAutofit/>
          </a:bodyPr>
          <a:lstStyle/>
          <a:p>
            <a:pPr marL="0" indent="0">
              <a:buNone/>
            </a:pPr>
            <a:r>
              <a:rPr lang="en-IN" b="1" dirty="0">
                <a:latin typeface="Californian FB" panose="0207040306080B030204" pitchFamily="18" charset="0"/>
              </a:rPr>
              <a:t>There are several advantages and disadvantages of using an Event Planner management service. These include: – Experience requirements, – Cost, – Loose coupling and – Stress. Experience is one of the most important factors. – Loose coupling is a disadvantage: a manager may not be aware of the costs and risks of the job.</a:t>
            </a:r>
            <a:r>
              <a:rPr lang="ta-IN" b="1" dirty="0">
                <a:latin typeface="Californian FB" panose="0207040306080B030204" pitchFamily="18" charset="0"/>
              </a:rPr>
              <a:t> </a:t>
            </a:r>
          </a:p>
          <a:p>
            <a:pPr marL="0" indent="0">
              <a:buNone/>
            </a:pPr>
            <a:endParaRPr lang="ta-IN" b="1" dirty="0">
              <a:latin typeface="Californian FB" panose="0207040306080B030204" pitchFamily="18" charset="0"/>
            </a:endParaRPr>
          </a:p>
          <a:p>
            <a:pPr marL="0" indent="0">
              <a:buNone/>
            </a:pPr>
            <a:r>
              <a:rPr lang="en-US" sz="2400" b="1" dirty="0">
                <a:solidFill>
                  <a:srgbClr val="FF0000"/>
                </a:solidFill>
                <a:latin typeface="Quire Sans" panose="020B0502040400020003" pitchFamily="34" charset="0"/>
                <a:cs typeface="Quire Sans" panose="020B0502040400020003" pitchFamily="34" charset="0"/>
              </a:rPr>
              <a:t> </a:t>
            </a:r>
            <a:r>
              <a:rPr lang="en-IN" sz="2400" b="1" dirty="0">
                <a:solidFill>
                  <a:srgbClr val="FF0000"/>
                </a:solidFill>
                <a:latin typeface="Quire Sans" panose="020B0502040400020003" pitchFamily="34" charset="0"/>
                <a:cs typeface="Quire Sans" panose="020B0502040400020003" pitchFamily="34" charset="0"/>
              </a:rPr>
              <a:t>Table of Contents</a:t>
            </a:r>
            <a:r>
              <a:rPr lang="ta-IN" sz="2400" b="1" dirty="0">
                <a:solidFill>
                  <a:srgbClr val="FF0000"/>
                </a:solidFill>
                <a:latin typeface="Quire Sans" panose="020B0502040400020003" pitchFamily="34" charset="0"/>
                <a:cs typeface="Quire Sans" panose="020B0502040400020003" pitchFamily="34" charset="0"/>
              </a:rPr>
              <a:t> </a:t>
            </a:r>
          </a:p>
          <a:p>
            <a:pPr marL="0" indent="0">
              <a:buNone/>
            </a:pPr>
            <a:r>
              <a:rPr lang="ta-IN" b="1" dirty="0">
                <a:latin typeface="Californian FB" panose="0207040306080B030204" pitchFamily="18" charset="0"/>
              </a:rPr>
              <a:t>   </a:t>
            </a:r>
            <a:endParaRPr lang="en-IN" b="1" dirty="0">
              <a:latin typeface="Californian FB" panose="0207040306080B030204" pitchFamily="18" charset="0"/>
            </a:endParaRPr>
          </a:p>
          <a:p>
            <a:r>
              <a:rPr lang="en-IN" b="1" dirty="0">
                <a:latin typeface="Californian FB" panose="0207040306080B030204" pitchFamily="18" charset="0"/>
              </a:rPr>
              <a:t>Experience requirements</a:t>
            </a:r>
          </a:p>
          <a:p>
            <a:r>
              <a:rPr lang="en-IN" b="1" dirty="0">
                <a:latin typeface="Californian FB" panose="0207040306080B030204" pitchFamily="18" charset="0"/>
              </a:rPr>
              <a:t>Cost</a:t>
            </a:r>
          </a:p>
          <a:p>
            <a:r>
              <a:rPr lang="en-IN" b="1" dirty="0">
                <a:latin typeface="Californian FB" panose="0207040306080B030204" pitchFamily="18" charset="0"/>
              </a:rPr>
              <a:t>Stress</a:t>
            </a:r>
            <a:endParaRPr lang="ta-IN" b="1" dirty="0">
              <a:latin typeface="Californian FB" panose="0207040306080B030204" pitchFamily="18" charset="0"/>
            </a:endParaRPr>
          </a:p>
          <a:p>
            <a:r>
              <a:rPr lang="en-IN" b="1" dirty="0">
                <a:latin typeface="Californian FB" panose="0207040306080B030204" pitchFamily="18" charset="0"/>
              </a:rPr>
              <a:t>Loose coupling</a:t>
            </a:r>
            <a:r>
              <a:rPr lang="ta-IN" b="1" dirty="0">
                <a:latin typeface="Californian FB" panose="0207040306080B030204" pitchFamily="18" charset="0"/>
              </a:rPr>
              <a:t> </a:t>
            </a:r>
          </a:p>
          <a:p>
            <a:r>
              <a:rPr lang="en-IN" b="1" dirty="0">
                <a:latin typeface="Californian FB" panose="0207040306080B030204" pitchFamily="18" charset="0"/>
              </a:rPr>
              <a:t>Conclusion</a:t>
            </a:r>
          </a:p>
        </p:txBody>
      </p:sp>
      <p:pic>
        <p:nvPicPr>
          <p:cNvPr id="4" name="Audio 3">
            <a:hlinkClick r:id="" action="ppaction://media"/>
            <a:extLst>
              <a:ext uri="{FF2B5EF4-FFF2-40B4-BE49-F238E27FC236}">
                <a16:creationId xmlns:a16="http://schemas.microsoft.com/office/drawing/2014/main" id="{803A8330-64B8-416F-9F0B-D538D355B7D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19777">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8" name="Title 1"/>
          <p:cNvSpPr>
            <a:spLocks noGrp="1"/>
          </p:cNvSpPr>
          <p:nvPr>
            <p:ph type="title"/>
          </p:nvPr>
        </p:nvSpPr>
        <p:spPr>
          <a:xfrm>
            <a:off x="646111" y="452718"/>
            <a:ext cx="9404723" cy="918882"/>
          </a:xfrm>
        </p:spPr>
        <p:txBody>
          <a:bodyPr/>
          <a:lstStyle/>
          <a:p>
            <a:r>
              <a:rPr lang="en-US" sz="4400" b="1" dirty="0">
                <a:solidFill>
                  <a:srgbClr val="FF0000"/>
                </a:solidFill>
              </a:rPr>
              <a:t>Experience requirements </a:t>
            </a:r>
            <a:endParaRPr lang="en-IN" b="1" dirty="0">
              <a:solidFill>
                <a:srgbClr val="FF0000"/>
              </a:solidFill>
            </a:endParaRPr>
          </a:p>
        </p:txBody>
      </p:sp>
      <p:sp>
        <p:nvSpPr>
          <p:cNvPr id="1048709" name="Content Placeholder 2"/>
          <p:cNvSpPr>
            <a:spLocks noGrp="1"/>
          </p:cNvSpPr>
          <p:nvPr>
            <p:ph idx="1"/>
          </p:nvPr>
        </p:nvSpPr>
        <p:spPr>
          <a:xfrm>
            <a:off x="1032387" y="1371601"/>
            <a:ext cx="10559845" cy="5033682"/>
          </a:xfrm>
        </p:spPr>
        <p:txBody>
          <a:bodyPr>
            <a:normAutofit/>
          </a:bodyPr>
          <a:lstStyle/>
          <a:p>
            <a:pPr marL="0" indent="0">
              <a:buNone/>
            </a:pPr>
            <a:r>
              <a:rPr lang="en-US" dirty="0">
                <a:latin typeface="Californian FB" panose="0207040306080B030204" pitchFamily="18" charset="0"/>
              </a:rPr>
              <a:t>    </a:t>
            </a:r>
            <a:r>
              <a:rPr lang="en-IN" b="1" dirty="0">
                <a:latin typeface="Californian FB" panose="0207040306080B030204" pitchFamily="18" charset="0"/>
              </a:rPr>
              <a:t>An event management career involves organizing events for a variety of different people. The work involves ensuring that everything runs smoothly and successfully. It involves establishing order from chaos, and often involves working on a tight schedule. The job also requires a certain amount of creativity. If you are able to make people happy during your event, then you’ve done your job well. This type of work also requires you to solve many different problems each day, so you’ll never get bored and  Why Hire an Event Planner.</a:t>
            </a:r>
            <a:endParaRPr lang="ta-IN" b="1" dirty="0">
              <a:latin typeface="Californian FB" panose="0207040306080B030204" pitchFamily="18" charset="0"/>
            </a:endParaRPr>
          </a:p>
          <a:p>
            <a:pPr marL="0" indent="0">
              <a:buNone/>
            </a:pPr>
            <a:endParaRPr lang="en-IN" b="1" dirty="0">
              <a:latin typeface="Californian FB" panose="0207040306080B030204" pitchFamily="18" charset="0"/>
            </a:endParaRPr>
          </a:p>
          <a:p>
            <a:r>
              <a:rPr lang="en-IN" b="1" dirty="0">
                <a:latin typeface="Californian FB" panose="0207040306080B030204" pitchFamily="18" charset="0"/>
              </a:rPr>
              <a:t>The experience requirements for event management jobs vary, but most professional positions require a bachelor’s degree. Coursework usually includes general education classes that lay the foundation for event management and customer relations. Some courses will focus on meeting technology, event evaluation, and trend analysis. Some degree programs will also require an internship where you’ll gain hands-on experience planning events.</a:t>
            </a:r>
          </a:p>
          <a:p>
            <a:endParaRPr lang="en-IN" dirty="0"/>
          </a:p>
        </p:txBody>
      </p:sp>
      <p:pic>
        <p:nvPicPr>
          <p:cNvPr id="2" name="Audio 1">
            <a:hlinkClick r:id="" action="ppaction://media"/>
            <a:extLst>
              <a:ext uri="{FF2B5EF4-FFF2-40B4-BE49-F238E27FC236}">
                <a16:creationId xmlns:a16="http://schemas.microsoft.com/office/drawing/2014/main" id="{4F6EDAF7-35D6-4133-88D8-CFC4EFB774B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458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0" name="Content Placeholder 2"/>
          <p:cNvSpPr>
            <a:spLocks noGrp="1"/>
          </p:cNvSpPr>
          <p:nvPr>
            <p:ph idx="1"/>
          </p:nvPr>
        </p:nvSpPr>
        <p:spPr>
          <a:xfrm>
            <a:off x="2300749" y="1246238"/>
            <a:ext cx="7551174" cy="4365523"/>
          </a:xfrm>
        </p:spPr>
        <p:txBody>
          <a:bodyPr>
            <a:noAutofit/>
          </a:bodyPr>
          <a:lstStyle/>
          <a:p>
            <a:r>
              <a:rPr lang="en-IN" sz="2400" b="1" dirty="0">
                <a:latin typeface="Californian FB" panose="0207040306080B030204" pitchFamily="18" charset="0"/>
              </a:rPr>
              <a:t>Certification in event management often involves taking a comprehensive exam. In order to become certified, you’ll need a minimum of three years of experience. In addition, you’ll have to complete an online learning program. After completing the program, you’ll be ready to take the DES event certification exam. The exam will include a number of questions related to business management. The certification will ensure that you have a high level of expertise in event marketing.</a:t>
            </a:r>
          </a:p>
        </p:txBody>
      </p:sp>
      <p:pic>
        <p:nvPicPr>
          <p:cNvPr id="2" name="Audio 1">
            <a:hlinkClick r:id="" action="ppaction://media"/>
            <a:extLst>
              <a:ext uri="{FF2B5EF4-FFF2-40B4-BE49-F238E27FC236}">
                <a16:creationId xmlns:a16="http://schemas.microsoft.com/office/drawing/2014/main" id="{D9038102-1FC0-4714-9A9C-6C118B63584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1732">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9000"/>
                <a:hueMod val="108000"/>
                <a:satMod val="164000"/>
                <a:lumMod val="74000"/>
              </a:schemeClr>
              <a:schemeClr val="bg2">
                <a:tint val="96000"/>
                <a:hueMod val="88000"/>
                <a:satMod val="140000"/>
                <a:lumMod val="132000"/>
              </a:schemeClr>
            </a:duotone>
          </a:blip>
          <a:stretch>
            <a:fillRect/>
          </a:stretch>
        </a:blipFill>
        <a:effectLst/>
      </p:bgPr>
    </p:bg>
    <p:spTree>
      <p:nvGrpSpPr>
        <p:cNvPr id="1" name=""/>
        <p:cNvGrpSpPr/>
        <p:nvPr/>
      </p:nvGrpSpPr>
      <p:grpSpPr>
        <a:xfrm>
          <a:off x="0" y="0"/>
          <a:ext cx="0" cy="0"/>
          <a:chOff x="0" y="0"/>
          <a:chExt cx="0" cy="0"/>
        </a:xfrm>
      </p:grpSpPr>
      <p:pic>
        <p:nvPicPr>
          <p:cNvPr id="2097157" name="Picture 6"/>
          <p:cNvPicPr>
            <a:picLocks noGrp="1" noRot="1" noChangeAspect="1" noMove="1" noResize="1" noEditPoints="1" noAdjustHandles="1" noChangeArrowheads="1" noChangeShapeType="1" noCrop="1"/>
          </p:cNvPicPr>
          <p:nvPr/>
        </p:nvPicPr>
        <p:blipFill rotWithShape="1">
          <a:blip r:embed="rId5"/>
          <a:srcRect l="3613"/>
          <a:stretch>
            <a:fillRect/>
          </a:stretch>
        </p:blipFill>
        <p:spPr>
          <a:xfrm>
            <a:off x="0" y="2669685"/>
            <a:ext cx="4037012" cy="4188315"/>
          </a:xfrm>
          <a:prstGeom prst="rect">
            <a:avLst/>
          </a:prstGeom>
        </p:spPr>
      </p:pic>
      <p:pic>
        <p:nvPicPr>
          <p:cNvPr id="2097158" name="Picture 8"/>
          <p:cNvPicPr>
            <a:picLocks noGrp="1" noRot="1" noChangeAspect="1" noMove="1" noResize="1" noEditPoints="1" noAdjustHandles="1" noChangeArrowheads="1" noChangeShapeType="1" noCrop="1"/>
          </p:cNvPicPr>
          <p:nvPr/>
        </p:nvPicPr>
        <p:blipFill rotWithShape="1">
          <a:blip r:embed="rId6"/>
          <a:srcRect l="35640"/>
          <a:stretch>
            <a:fillRect/>
          </a:stretch>
        </p:blipFill>
        <p:spPr>
          <a:xfrm>
            <a:off x="0" y="2892347"/>
            <a:ext cx="1522412" cy="2365453"/>
          </a:xfrm>
          <a:prstGeom prst="rect">
            <a:avLst/>
          </a:prstGeom>
        </p:spPr>
      </p:pic>
      <p:sp>
        <p:nvSpPr>
          <p:cNvPr id="1048613" name="Oval 10"/>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59" name="Picture 12"/>
          <p:cNvPicPr>
            <a:picLocks noGrp="1" noRot="1" noChangeAspect="1" noMove="1" noResize="1" noEditPoints="1" noAdjustHandles="1" noChangeArrowheads="1" noChangeShapeType="1" noCrop="1"/>
          </p:cNvPicPr>
          <p:nvPr/>
        </p:nvPicPr>
        <p:blipFill rotWithShape="1">
          <a:blip r:embed="rId7"/>
          <a:srcRect t="28813"/>
          <a:stretch>
            <a:fillRect/>
          </a:stretch>
        </p:blipFill>
        <p:spPr>
          <a:xfrm>
            <a:off x="7999412" y="0"/>
            <a:ext cx="1603387" cy="1141407"/>
          </a:xfrm>
          <a:prstGeom prst="rect">
            <a:avLst/>
          </a:prstGeom>
        </p:spPr>
      </p:pic>
      <p:pic>
        <p:nvPicPr>
          <p:cNvPr id="2097160" name="Picture 14"/>
          <p:cNvPicPr>
            <a:picLocks noGrp="1" noRot="1" noChangeAspect="1" noMove="1" noResize="1" noEditPoints="1" noAdjustHandles="1" noChangeArrowheads="1" noChangeShapeType="1" noCrop="1"/>
          </p:cNvPicPr>
          <p:nvPr/>
        </p:nvPicPr>
        <p:blipFill rotWithShape="1">
          <a:blip r:embed="rId8"/>
          <a:srcRect b="23320"/>
          <a:stretch>
            <a:fillRect/>
          </a:stretch>
        </p:blipFill>
        <p:spPr>
          <a:xfrm>
            <a:off x="8605878" y="6096000"/>
            <a:ext cx="993734" cy="762000"/>
          </a:xfrm>
          <a:prstGeom prst="rect">
            <a:avLst/>
          </a:prstGeom>
        </p:spPr>
      </p:pic>
      <p:sp>
        <p:nvSpPr>
          <p:cNvPr id="1048614" name="Rectangle 1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1048615" name="Rectangle 18"/>
          <p:cNvSpPr>
            <a:spLocks noGrp="1" noRot="1" noChangeAspect="1" noMove="1" noResize="1" noEditPoints="1" noAdjustHandles="1" noChangeArrowheads="1" noChangeShapeType="1" noTextEdit="1"/>
          </p:cNvSpPr>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16" name="Freeform 36"/>
          <p:cNvSpPr>
            <a:spLocks noGrp="1" noRot="1" noChangeAspect="1" noMove="1" noResize="1" noEditPoints="1" noAdjustHandles="1" noChangeArrowheads="1" noChangeShapeType="1" noTextEdit="1"/>
          </p:cNvSpPr>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048617" name="Freeform: Shape 22"/>
          <p:cNvSpPr>
            <a:spLocks noGrp="1" noRot="1" noChangeAspect="1" noMove="1" noResize="1" noEditPoints="1" noAdjustHandles="1" noChangeArrowheads="1" noChangeShapeType="1" noTextEdit="1"/>
          </p:cNvSpPr>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18" name="Rectangle 24"/>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19" name="Rectangle 1"/>
          <p:cNvSpPr/>
          <p:nvPr/>
        </p:nvSpPr>
        <p:spPr>
          <a:xfrm>
            <a:off x="5204109" y="480448"/>
            <a:ext cx="6269434" cy="5636294"/>
          </a:xfrm>
          <a:prstGeom prst="rect">
            <a:avLst/>
          </a:prstGeom>
        </p:spPr>
        <p:txBody>
          <a:bodyPr vert="horz" lIns="91440" tIns="45720" rIns="91440" bIns="45720" rtlCol="0">
            <a:normAutofit lnSpcReduction="10000"/>
          </a:bodyPr>
          <a:lstStyle/>
          <a:p>
            <a:pPr>
              <a:lnSpc>
                <a:spcPct val="90000"/>
              </a:lnSpc>
              <a:spcBef>
                <a:spcPts val="1000"/>
              </a:spcBef>
              <a:buClr>
                <a:schemeClr val="bg2">
                  <a:lumMod val="40000"/>
                  <a:lumOff val="60000"/>
                </a:schemeClr>
              </a:buClr>
              <a:buSzPct val="80000"/>
              <a:buFont typeface="Wingdings 3" charset="2"/>
              <a:buChar char=""/>
            </a:pPr>
            <a:r>
              <a:rPr lang="en-US" sz="2000" b="1" dirty="0">
                <a:solidFill>
                  <a:schemeClr val="accent2"/>
                </a:solidFill>
                <a:latin typeface="Quire Sans" panose="020B0502040400020003" pitchFamily="34" charset="0"/>
                <a:ea typeface="+mj-ea"/>
                <a:cs typeface="Quire Sans" panose="020B0502040400020003" pitchFamily="34" charset="0"/>
              </a:rPr>
              <a:t>1. INTRODUCTION :</a:t>
            </a:r>
            <a:br>
              <a:rPr lang="en-US" b="1" dirty="0">
                <a:effectLst/>
                <a:latin typeface="Quire Sans" panose="020B0502040400020003" pitchFamily="34" charset="0"/>
                <a:ea typeface="+mj-ea"/>
                <a:cs typeface="Quire Sans" panose="020B0502040400020003" pitchFamily="34" charset="0"/>
              </a:rPr>
            </a:br>
            <a:r>
              <a:rPr lang="en-US" b="1" dirty="0">
                <a:effectLst/>
                <a:latin typeface="Quire Sans" panose="020B0502040400020003" pitchFamily="34" charset="0"/>
                <a:ea typeface="+mj-ea"/>
                <a:cs typeface="Quire Sans" panose="020B0502040400020003" pitchFamily="34" charset="0"/>
              </a:rPr>
              <a:t>   </a:t>
            </a:r>
          </a:p>
          <a:p>
            <a:pPr>
              <a:lnSpc>
                <a:spcPct val="90000"/>
              </a:lnSpc>
              <a:spcBef>
                <a:spcPts val="1000"/>
              </a:spcBef>
              <a:buClr>
                <a:schemeClr val="bg2">
                  <a:lumMod val="40000"/>
                  <a:lumOff val="60000"/>
                </a:schemeClr>
              </a:buClr>
              <a:buSzPct val="80000"/>
              <a:buFont typeface="Wingdings 3" charset="2"/>
              <a:buChar char=""/>
            </a:pPr>
            <a:r>
              <a:rPr lang="en-US" sz="1600" b="1" dirty="0">
                <a:latin typeface="Quire Sans" panose="020B0502040400020003" pitchFamily="34" charset="0"/>
                <a:ea typeface="+mj-ea"/>
                <a:cs typeface="Quire Sans" panose="020B0502040400020003" pitchFamily="34" charset="0"/>
              </a:rPr>
              <a:t>  OVERVIEW :</a:t>
            </a:r>
            <a:br>
              <a:rPr lang="en-US" sz="1100" dirty="0">
                <a:effectLst/>
                <a:latin typeface="+mj-lt"/>
                <a:ea typeface="+mj-ea"/>
                <a:cs typeface="+mj-cs"/>
              </a:rPr>
            </a:br>
            <a:endParaRPr lang="en-US" sz="1100" dirty="0">
              <a:effectLst/>
              <a:latin typeface="+mj-lt"/>
              <a:ea typeface="+mj-ea"/>
              <a:cs typeface="+mj-cs"/>
            </a:endParaRPr>
          </a:p>
          <a:p>
            <a:pPr>
              <a:lnSpc>
                <a:spcPct val="90000"/>
              </a:lnSpc>
              <a:spcBef>
                <a:spcPts val="1000"/>
              </a:spcBef>
              <a:buClr>
                <a:schemeClr val="bg2">
                  <a:lumMod val="40000"/>
                  <a:lumOff val="60000"/>
                </a:schemeClr>
              </a:buClr>
              <a:buSzPct val="80000"/>
              <a:buFont typeface="Wingdings 3" charset="2"/>
              <a:buChar char=""/>
            </a:pPr>
            <a:r>
              <a:rPr lang="en-US" sz="1600" b="1" dirty="0">
                <a:effectLst/>
                <a:latin typeface="Californian FB" panose="0207040306080B030204" pitchFamily="18" charset="0"/>
                <a:ea typeface="+mj-ea"/>
                <a:cs typeface="+mj-cs"/>
              </a:rPr>
              <a:t>Event management is the process of creating and maintaining an event. This process spans from the very beginning of planning all the way to post-event strategizing.</a:t>
            </a:r>
            <a:br>
              <a:rPr lang="en-US" sz="1600" b="1" dirty="0">
                <a:effectLst/>
                <a:latin typeface="Californian FB" panose="0207040306080B030204" pitchFamily="18" charset="0"/>
                <a:ea typeface="+mj-ea"/>
                <a:cs typeface="+mj-cs"/>
              </a:rPr>
            </a:br>
            <a:br>
              <a:rPr lang="en-US" sz="1600" b="1" dirty="0">
                <a:effectLst/>
                <a:latin typeface="Californian FB" panose="0207040306080B030204" pitchFamily="18" charset="0"/>
                <a:ea typeface="+mj-ea"/>
                <a:cs typeface="+mj-cs"/>
              </a:rPr>
            </a:br>
            <a:endParaRPr lang="en-US" sz="1600" b="1" dirty="0">
              <a:effectLst/>
              <a:latin typeface="Californian FB" panose="0207040306080B030204" pitchFamily="18" charset="0"/>
              <a:ea typeface="+mj-ea"/>
              <a:cs typeface="+mj-cs"/>
            </a:endParaRPr>
          </a:p>
          <a:p>
            <a:pPr>
              <a:lnSpc>
                <a:spcPct val="90000"/>
              </a:lnSpc>
              <a:spcBef>
                <a:spcPts val="1000"/>
              </a:spcBef>
              <a:buClr>
                <a:schemeClr val="bg2">
                  <a:lumMod val="40000"/>
                  <a:lumOff val="60000"/>
                </a:schemeClr>
              </a:buClr>
              <a:buSzPct val="80000"/>
              <a:buFont typeface="Wingdings 3" charset="2"/>
              <a:buChar char=""/>
            </a:pPr>
            <a:r>
              <a:rPr lang="en-US" sz="1600" b="1" dirty="0">
                <a:effectLst/>
                <a:latin typeface="Californian FB" panose="0207040306080B030204" pitchFamily="18" charset="0"/>
                <a:ea typeface="+mj-ea"/>
                <a:cs typeface="+mj-cs"/>
              </a:rPr>
              <a:t>At the start, an event manager makes planning decisions, such as the time, location, and theme of their event. During an event, event managers oversee the event live and make sure things run smoothly. After an event, event managers are tasked with reviewing event data, submitting KPI and ROI findings, and staying on the ball for any post-event offerings.</a:t>
            </a:r>
            <a:br>
              <a:rPr lang="en-US" sz="1600" b="1" dirty="0">
                <a:effectLst/>
                <a:latin typeface="Californian FB" panose="0207040306080B030204" pitchFamily="18" charset="0"/>
                <a:ea typeface="+mj-ea"/>
                <a:cs typeface="+mj-cs"/>
              </a:rPr>
            </a:br>
            <a:br>
              <a:rPr lang="en-US" sz="1600" b="1" dirty="0">
                <a:effectLst/>
                <a:latin typeface="Californian FB" panose="0207040306080B030204" pitchFamily="18" charset="0"/>
                <a:ea typeface="+mj-ea"/>
                <a:cs typeface="+mj-cs"/>
              </a:rPr>
            </a:br>
            <a:endParaRPr lang="en-US" sz="1600" b="1" dirty="0">
              <a:effectLst/>
              <a:latin typeface="Californian FB" panose="0207040306080B030204" pitchFamily="18" charset="0"/>
              <a:ea typeface="+mj-ea"/>
              <a:cs typeface="+mj-cs"/>
            </a:endParaRPr>
          </a:p>
          <a:p>
            <a:pPr>
              <a:lnSpc>
                <a:spcPct val="90000"/>
              </a:lnSpc>
              <a:spcBef>
                <a:spcPts val="1000"/>
              </a:spcBef>
              <a:buClr>
                <a:schemeClr val="bg2">
                  <a:lumMod val="40000"/>
                  <a:lumOff val="60000"/>
                </a:schemeClr>
              </a:buClr>
              <a:buSzPct val="80000"/>
              <a:buFont typeface="Wingdings 3" charset="2"/>
              <a:buChar char=""/>
            </a:pPr>
            <a:r>
              <a:rPr lang="en-US" sz="1600" b="1" dirty="0">
                <a:effectLst/>
                <a:latin typeface="Californian FB" panose="0207040306080B030204" pitchFamily="18" charset="0"/>
                <a:ea typeface="+mj-ea"/>
                <a:cs typeface="+mj-cs"/>
              </a:rPr>
              <a:t>All different branches of planning go into event management, including various types of sourcing, designing, regulation checks, and on-site management. In event management, you could be in the process of creating a conference, a product launch, an internal sales kick-off, or even a wedding. Really, any event that requires considerable planning and execution is event management.</a:t>
            </a:r>
          </a:p>
          <a:p>
            <a:pPr>
              <a:lnSpc>
                <a:spcPct val="90000"/>
              </a:lnSpc>
              <a:spcBef>
                <a:spcPts val="1000"/>
              </a:spcBef>
              <a:buClr>
                <a:schemeClr val="bg2">
                  <a:lumMod val="40000"/>
                  <a:lumOff val="60000"/>
                </a:schemeClr>
              </a:buClr>
              <a:buSzPct val="80000"/>
            </a:pPr>
            <a:br>
              <a:rPr lang="en-US" sz="1100" dirty="0">
                <a:latin typeface="+mj-lt"/>
                <a:ea typeface="+mj-ea"/>
                <a:cs typeface="+mj-cs"/>
              </a:rPr>
            </a:br>
            <a:endParaRPr lang="en-US" sz="1100" dirty="0">
              <a:latin typeface="+mj-lt"/>
              <a:ea typeface="+mj-ea"/>
              <a:cs typeface="+mj-cs"/>
            </a:endParaRPr>
          </a:p>
        </p:txBody>
      </p:sp>
      <p:pic>
        <p:nvPicPr>
          <p:cNvPr id="5" name="Audio 4">
            <a:hlinkClick r:id="" action="ppaction://media"/>
            <a:extLst>
              <a:ext uri="{FF2B5EF4-FFF2-40B4-BE49-F238E27FC236}">
                <a16:creationId xmlns:a16="http://schemas.microsoft.com/office/drawing/2014/main" id="{D77F098A-DE73-4AAD-9F83-99F82CBACDF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cSld>
  <p:clrMapOvr>
    <a:masterClrMapping/>
  </p:clrMapOvr>
  <p:transition spd="slow" advTm="36251">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Content Placeholder 2"/>
          <p:cNvSpPr>
            <a:spLocks noGrp="1"/>
          </p:cNvSpPr>
          <p:nvPr>
            <p:ph idx="1"/>
          </p:nvPr>
        </p:nvSpPr>
        <p:spPr>
          <a:xfrm>
            <a:off x="881502" y="398206"/>
            <a:ext cx="10428996" cy="6459793"/>
          </a:xfrm>
        </p:spPr>
        <p:txBody>
          <a:bodyPr/>
          <a:lstStyle/>
          <a:p>
            <a:r>
              <a:rPr lang="en-IN" sz="2400" b="1" dirty="0">
                <a:solidFill>
                  <a:srgbClr val="FF0000"/>
                </a:solidFill>
                <a:latin typeface="Quire Sans" panose="020B0502040400020003" pitchFamily="34" charset="0"/>
                <a:cs typeface="Quire Sans" panose="020B0502040400020003" pitchFamily="34" charset="0"/>
              </a:rPr>
              <a:t>Cost</a:t>
            </a:r>
            <a:endParaRPr lang="ta-IN" sz="2400" b="1" dirty="0">
              <a:solidFill>
                <a:srgbClr val="FF0000"/>
              </a:solidFill>
              <a:latin typeface="Quire Sans" panose="020B0502040400020003" pitchFamily="34" charset="0"/>
              <a:cs typeface="Quire Sans" panose="020B0502040400020003" pitchFamily="34" charset="0"/>
            </a:endParaRPr>
          </a:p>
          <a:p>
            <a:endParaRPr lang="en-IN" sz="2400" b="1" dirty="0">
              <a:solidFill>
                <a:srgbClr val="FF0000"/>
              </a:solidFill>
              <a:latin typeface="Quire Sans" panose="020B0502040400020003" pitchFamily="34" charset="0"/>
              <a:cs typeface="Quire Sans" panose="020B0502040400020003" pitchFamily="34" charset="0"/>
            </a:endParaRPr>
          </a:p>
          <a:p>
            <a:r>
              <a:rPr lang="en-IN" b="1" dirty="0">
                <a:latin typeface="Californian FB" panose="0207040306080B030204" pitchFamily="18" charset="0"/>
              </a:rPr>
              <a:t>The cost of event management software varies Negotiating Contracts with Event Organizers, depending on the feature set and its capabilities. Some are designed to manage an entire event lifecycle, while others only handle certain aspects. End-to-end solutions, which manage the planning, event, and post-event stages, are ideal for large events. Others are tailored for small projects or users with specific needs. The price for each solution varies based on its feature set, which should be carefully considered.</a:t>
            </a:r>
          </a:p>
          <a:p>
            <a:r>
              <a:rPr lang="en-IN" b="1" dirty="0">
                <a:latin typeface="Californian FB" panose="0207040306080B030204" pitchFamily="18" charset="0"/>
              </a:rPr>
              <a:t>Event managers may charge a fixed fee for managing events, but they can also pass on certain costs, depending on the event’s location and on-site support. These costs are typically not disclosed, but they can add up to the final cost of event management. It’s therefore important to understand these costs, as they can significantly increase the overall cost.</a:t>
            </a:r>
          </a:p>
          <a:p>
            <a:r>
              <a:rPr lang="en-IN" b="1" dirty="0">
                <a:latin typeface="Californian FB" panose="0207040306080B030204" pitchFamily="18" charset="0"/>
              </a:rPr>
              <a:t>Event management software can automate many of the manual processes related to an event. This can reduce the risk of losing files and time-consuming manual processes.</a:t>
            </a:r>
          </a:p>
        </p:txBody>
      </p:sp>
      <p:pic>
        <p:nvPicPr>
          <p:cNvPr id="2" name="Audio 1">
            <a:hlinkClick r:id="" action="ppaction://media"/>
            <a:extLst>
              <a:ext uri="{FF2B5EF4-FFF2-40B4-BE49-F238E27FC236}">
                <a16:creationId xmlns:a16="http://schemas.microsoft.com/office/drawing/2014/main" id="{43C3950C-D2BD-483B-B5FF-05B1A5A3AF1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108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6" name="Content Placeholder 2"/>
          <p:cNvSpPr>
            <a:spLocks noGrp="1"/>
          </p:cNvSpPr>
          <p:nvPr>
            <p:ph idx="1"/>
          </p:nvPr>
        </p:nvSpPr>
        <p:spPr>
          <a:xfrm>
            <a:off x="711200" y="493485"/>
            <a:ext cx="10848817" cy="5754913"/>
          </a:xfrm>
        </p:spPr>
        <p:txBody>
          <a:bodyPr>
            <a:normAutofit/>
          </a:bodyPr>
          <a:lstStyle/>
          <a:p>
            <a:r>
              <a:rPr lang="en-US" sz="2800" b="1" dirty="0">
                <a:solidFill>
                  <a:srgbClr val="FF0000"/>
                </a:solidFill>
                <a:latin typeface="Quire Sans" panose="020B0502040400020003" pitchFamily="34" charset="0"/>
                <a:cs typeface="Quire Sans" panose="020B0502040400020003" pitchFamily="34" charset="0"/>
              </a:rPr>
              <a:t>Stress</a:t>
            </a:r>
            <a:endParaRPr lang="ta-IN" sz="2800" b="1" dirty="0">
              <a:solidFill>
                <a:srgbClr val="FF0000"/>
              </a:solidFill>
              <a:latin typeface="Quire Sans" panose="020B0502040400020003" pitchFamily="34" charset="0"/>
              <a:cs typeface="Quire Sans" panose="020B0502040400020003" pitchFamily="34" charset="0"/>
            </a:endParaRPr>
          </a:p>
          <a:p>
            <a:endParaRPr lang="en-IN" sz="2800" b="1" dirty="0">
              <a:solidFill>
                <a:srgbClr val="FF0000"/>
              </a:solidFill>
              <a:latin typeface="Quire Sans" panose="020B0502040400020003" pitchFamily="34" charset="0"/>
              <a:cs typeface="Quire Sans" panose="020B0502040400020003" pitchFamily="34" charset="0"/>
            </a:endParaRPr>
          </a:p>
          <a:p>
            <a:r>
              <a:rPr lang="en-US" sz="2400" b="1" dirty="0">
                <a:latin typeface="Californian FB" panose="0207040306080B030204" pitchFamily="18" charset="0"/>
              </a:rPr>
              <a:t>Event management offers job flexibility and a varied work environment. In addition to meeting clients in a wide range of settings, event managers can also travel, allowing them to build relationships with different types of customers. Additionally, working with various types of groups will improve their social and communication skills. They can also gain valuable experience and learn new techniques.</a:t>
            </a:r>
            <a:endParaRPr lang="en-IN" sz="2800" b="1" dirty="0">
              <a:latin typeface="Californian FB" panose="0207040306080B030204" pitchFamily="18" charset="0"/>
            </a:endParaRPr>
          </a:p>
          <a:p>
            <a:r>
              <a:rPr lang="en-US" sz="2400" b="1" dirty="0">
                <a:latin typeface="Californian FB" panose="0207040306080B030204" pitchFamily="18" charset="0"/>
              </a:rPr>
              <a:t>Event management can also be stressful. The pressure to meet deadlines and ensure that everything is going well can lead to mistakes and distractions. As such, many people who get into this field leave the industry after a couple of years. Event management is not for everyone. It requires travel and can be extremely tiring after a while. People who suffer from motion sickness or are easily distracted may want to avoid a career in event management</a:t>
            </a:r>
            <a:r>
              <a:rPr lang="en-US" sz="2400" dirty="0"/>
              <a:t>.</a:t>
            </a:r>
            <a:r>
              <a:rPr lang="ta-IN" sz="2400" dirty="0"/>
              <a:t> </a:t>
            </a:r>
            <a:endParaRPr lang="en-IN" dirty="0"/>
          </a:p>
        </p:txBody>
      </p:sp>
      <p:pic>
        <p:nvPicPr>
          <p:cNvPr id="2" name="Audio 1">
            <a:hlinkClick r:id="" action="ppaction://media"/>
            <a:extLst>
              <a:ext uri="{FF2B5EF4-FFF2-40B4-BE49-F238E27FC236}">
                <a16:creationId xmlns:a16="http://schemas.microsoft.com/office/drawing/2014/main" id="{6AC0EE6D-0218-419A-A5CF-8A489BADFFD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1458">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9" name="Title 1048588"/>
          <p:cNvSpPr>
            <a:spLocks noGrp="1"/>
          </p:cNvSpPr>
          <p:nvPr>
            <p:ph type="title"/>
          </p:nvPr>
        </p:nvSpPr>
        <p:spPr>
          <a:xfrm rot="36937">
            <a:off x="578653" y="550094"/>
            <a:ext cx="11045226" cy="5846949"/>
          </a:xfrm>
        </p:spPr>
        <p:txBody>
          <a:bodyPr/>
          <a:lstStyle/>
          <a:p>
            <a:pPr marL="342900" indent="-342900">
              <a:buFont typeface="Arial" panose="020B0604020202020204" pitchFamily="34" charset="0"/>
              <a:buChar char="•"/>
            </a:pPr>
            <a:r>
              <a:rPr lang="en-IN" sz="2000" b="1" dirty="0">
                <a:latin typeface="Californian FB" panose="0207040306080B030204" pitchFamily="18" charset="0"/>
              </a:rPr>
              <a:t>There are many different kinds of 5 Skills of Great Corporate Event Planners event management software available. Some offer a wide range of features and can be quite costly. You should choose the best software according to your needs. Some offer features that will benefit your company, while others will only be useful for bigger events.</a:t>
            </a:r>
            <a:br>
              <a:rPr lang="ta-IN" sz="2000" b="1" dirty="0">
                <a:latin typeface="Californian FB" panose="0207040306080B030204" pitchFamily="18" charset="0"/>
              </a:rPr>
            </a:br>
            <a:br>
              <a:rPr lang="en-IN" sz="2000" b="1" dirty="0">
                <a:latin typeface="Californian FB" panose="0207040306080B030204" pitchFamily="18" charset="0"/>
              </a:rPr>
            </a:br>
            <a:r>
              <a:rPr lang="en-IN" sz="2400" b="1" dirty="0">
                <a:solidFill>
                  <a:srgbClr val="FF0000"/>
                </a:solidFill>
              </a:rPr>
              <a:t>Loose coupling</a:t>
            </a:r>
            <a:br>
              <a:rPr lang="ta-IN" sz="2000" dirty="0"/>
            </a:br>
            <a:br>
              <a:rPr lang="en-IN" sz="2000" dirty="0"/>
            </a:br>
            <a:r>
              <a:rPr lang="en-IN" sz="2000" b="1" dirty="0">
                <a:latin typeface="Californian FB" panose="0207040306080B030204" pitchFamily="18" charset="0"/>
              </a:rPr>
              <a:t>Event management can be tricky. In event-driven systems, components publish and subscribe to events in order to communicate with each other. This can be advantageous in a fan-in and fan-out scenario where multiple components need to communicate with each other in real time. It also allows for fault tolerance.</a:t>
            </a:r>
            <a:br>
              <a:rPr lang="ta-IN" sz="2000" b="1" dirty="0">
                <a:latin typeface="Californian FB" panose="0207040306080B030204" pitchFamily="18" charset="0"/>
              </a:rPr>
            </a:br>
            <a:br>
              <a:rPr lang="en-IN" sz="2000" b="1" dirty="0">
                <a:latin typeface="Californian FB" panose="0207040306080B030204" pitchFamily="18" charset="0"/>
              </a:rPr>
            </a:br>
            <a:r>
              <a:rPr lang="en-IN" sz="2000" b="1" dirty="0">
                <a:latin typeface="Californian FB" panose="0207040306080B030204" pitchFamily="18" charset="0"/>
              </a:rPr>
              <a:t>It’s important to understand the concept of loose coupling. Using this approach allows for faster deployment and greater flexibility. It is also associated with better business performance. Generally, loose coupling enables organizations to adapt and grow without causing disruptions to other processes. For example, if a customer wants to change the name of an email message, they can do so without impacting other emails</a:t>
            </a:r>
            <a:r>
              <a:rPr lang="en-IN" sz="2000" dirty="0"/>
              <a:t>.</a:t>
            </a:r>
          </a:p>
        </p:txBody>
      </p:sp>
      <p:pic>
        <p:nvPicPr>
          <p:cNvPr id="2" name="Audio 1">
            <a:hlinkClick r:id="" action="ppaction://media"/>
            <a:extLst>
              <a:ext uri="{FF2B5EF4-FFF2-40B4-BE49-F238E27FC236}">
                <a16:creationId xmlns:a16="http://schemas.microsoft.com/office/drawing/2014/main" id="{65065745-F402-4D90-9787-E1A4999EF1B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2221">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7" name="Title 1048586"/>
          <p:cNvSpPr>
            <a:spLocks noGrp="1"/>
          </p:cNvSpPr>
          <p:nvPr>
            <p:ph type="title"/>
          </p:nvPr>
        </p:nvSpPr>
        <p:spPr>
          <a:xfrm>
            <a:off x="718683" y="1233714"/>
            <a:ext cx="10433871" cy="4963886"/>
          </a:xfrm>
        </p:spPr>
        <p:txBody>
          <a:bodyPr/>
          <a:lstStyle/>
          <a:p>
            <a:r>
              <a:rPr lang="en-US" sz="2800" b="1" dirty="0">
                <a:solidFill>
                  <a:srgbClr val="FF0000"/>
                </a:solidFill>
                <a:latin typeface="Quire Sans" panose="020B0502040400020003" pitchFamily="34" charset="0"/>
                <a:cs typeface="Quire Sans" panose="020B0502040400020003" pitchFamily="34" charset="0"/>
              </a:rPr>
              <a:t>Conclusion</a:t>
            </a:r>
            <a:br>
              <a:rPr lang="en-US" sz="3600" dirty="0">
                <a:solidFill>
                  <a:srgbClr val="FFFFFF"/>
                </a:solidFill>
              </a:rPr>
            </a:br>
            <a:br>
              <a:rPr lang="ta-IN" sz="3600" dirty="0">
                <a:solidFill>
                  <a:srgbClr val="FFFFFF"/>
                </a:solidFill>
              </a:rPr>
            </a:br>
            <a:br>
              <a:rPr lang="en-US" sz="3600" dirty="0">
                <a:solidFill>
                  <a:srgbClr val="FFFFFF"/>
                </a:solidFill>
              </a:rPr>
            </a:br>
            <a:r>
              <a:rPr lang="en-US" sz="2800" b="1" dirty="0">
                <a:solidFill>
                  <a:srgbClr val="FFFFFF"/>
                </a:solidFill>
                <a:latin typeface="Californian FB" panose="0207040306080B030204" pitchFamily="18" charset="0"/>
              </a:rPr>
              <a:t>Loose coupling has many applications. Its benefits go beyond simple event management. It can help companies improve their workflow by streamlining the process of organizing and executing events. It also makes the implementation of a service more reliable. You can learn a lot more about event management from the experts at </a:t>
            </a:r>
            <a:r>
              <a:rPr lang="en-US" sz="2800" b="1" dirty="0" err="1">
                <a:solidFill>
                  <a:srgbClr val="FFFFFF"/>
                </a:solidFill>
                <a:latin typeface="Californian FB" panose="0207040306080B030204" pitchFamily="18" charset="0"/>
              </a:rPr>
              <a:t>Mavrix</a:t>
            </a:r>
            <a:r>
              <a:rPr lang="en-US" sz="2800" b="1" dirty="0">
                <a:solidFill>
                  <a:srgbClr val="FFFFFF"/>
                </a:solidFill>
                <a:latin typeface="Californian FB" panose="0207040306080B030204" pitchFamily="18" charset="0"/>
              </a:rPr>
              <a:t>.</a:t>
            </a:r>
            <a:endParaRPr lang="en-IN" sz="2800" b="1" dirty="0">
              <a:solidFill>
                <a:srgbClr val="FFFFFF"/>
              </a:solidFill>
              <a:latin typeface="Californian FB" panose="0207040306080B030204" pitchFamily="18" charset="0"/>
            </a:endParaRPr>
          </a:p>
        </p:txBody>
      </p:sp>
      <p:pic>
        <p:nvPicPr>
          <p:cNvPr id="2" name="Audio 1">
            <a:hlinkClick r:id="" action="ppaction://media"/>
            <a:extLst>
              <a:ext uri="{FF2B5EF4-FFF2-40B4-BE49-F238E27FC236}">
                <a16:creationId xmlns:a16="http://schemas.microsoft.com/office/drawing/2014/main" id="{F3F29D52-1439-4709-B47D-433A77F5262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20734">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801" name="Title 1048800"/>
          <p:cNvSpPr>
            <a:spLocks noGrp="1"/>
          </p:cNvSpPr>
          <p:nvPr>
            <p:ph type="title"/>
          </p:nvPr>
        </p:nvSpPr>
        <p:spPr>
          <a:xfrm>
            <a:off x="681757" y="328030"/>
            <a:ext cx="10828485" cy="6201939"/>
          </a:xfrm>
        </p:spPr>
        <p:txBody>
          <a:bodyPr/>
          <a:lstStyle/>
          <a:p>
            <a:r>
              <a:rPr lang="en-IN" sz="2800" b="1" dirty="0">
                <a:solidFill>
                  <a:srgbClr val="FF0000"/>
                </a:solidFill>
                <a:latin typeface="Quire Sans" panose="020B0502040400020003" pitchFamily="34" charset="0"/>
                <a:cs typeface="Quire Sans" panose="020B0502040400020003" pitchFamily="34" charset="0"/>
              </a:rPr>
              <a:t>Future Prospects in Event Management- </a:t>
            </a:r>
            <a:br>
              <a:rPr lang="ta-IN" sz="2800" b="1" dirty="0">
                <a:solidFill>
                  <a:srgbClr val="FF0000"/>
                </a:solidFill>
                <a:latin typeface="Quire Sans" panose="020B0502040400020003" pitchFamily="34" charset="0"/>
                <a:cs typeface="Quire Sans" panose="020B0502040400020003" pitchFamily="34" charset="0"/>
              </a:rPr>
            </a:br>
            <a:br>
              <a:rPr lang="ta-IN" sz="2800" b="1" dirty="0">
                <a:solidFill>
                  <a:srgbClr val="FF0000"/>
                </a:solidFill>
                <a:latin typeface="Quire Sans" panose="020B0502040400020003" pitchFamily="34" charset="0"/>
                <a:cs typeface="Quire Sans" panose="020B0502040400020003" pitchFamily="34" charset="0"/>
              </a:rPr>
            </a:br>
            <a:br>
              <a:rPr lang="en-IN" sz="2800" dirty="0"/>
            </a:br>
            <a:r>
              <a:rPr lang="en-IN" sz="2400" b="1" dirty="0">
                <a:latin typeface="Californian FB" panose="0207040306080B030204" pitchFamily="18" charset="0"/>
                <a:cs typeface="Quire Sans" panose="020B0502040400020003" pitchFamily="34" charset="0"/>
              </a:rPr>
              <a:t>Nowadays, there is a requirement for an event manager in almost every field like in corporate sector, hotel industry, tourism, fashion industry, film and media industries, social events etc. the talented youngsters can either work as a professional or set up his/her own business. Professionals in this field also get the opportunity to showcase their talent at international levels where delegates from our country participate in cultural festivals and exchange programs, trade shows, conferences, exhibitions, corporate events and so on. A successful event manager can earn in lakhs and cores. So, the demand for creative and talented event managers is never ending. </a:t>
            </a:r>
          </a:p>
        </p:txBody>
      </p:sp>
      <p:pic>
        <p:nvPicPr>
          <p:cNvPr id="5" name="Audio 4">
            <a:hlinkClick r:id="" action="ppaction://media"/>
            <a:extLst>
              <a:ext uri="{FF2B5EF4-FFF2-40B4-BE49-F238E27FC236}">
                <a16:creationId xmlns:a16="http://schemas.microsoft.com/office/drawing/2014/main" id="{F44059B5-6867-4BCB-9B74-CD8C91C2D78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42709">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86E0C-415B-4F98-8852-241D91FA2D35}"/>
              </a:ext>
            </a:extLst>
          </p:cNvPr>
          <p:cNvSpPr>
            <a:spLocks noGrp="1"/>
          </p:cNvSpPr>
          <p:nvPr>
            <p:ph type="title"/>
          </p:nvPr>
        </p:nvSpPr>
        <p:spPr>
          <a:xfrm>
            <a:off x="3135086" y="2641600"/>
            <a:ext cx="4688114" cy="1393370"/>
          </a:xfrm>
        </p:spPr>
        <p:txBody>
          <a:bodyPr/>
          <a:lstStyle/>
          <a:p>
            <a:r>
              <a:rPr lang="en-IN" b="1" dirty="0">
                <a:solidFill>
                  <a:srgbClr val="FF0000"/>
                </a:solidFill>
                <a:latin typeface="Quire Sans" panose="020B0502040400020003" pitchFamily="34" charset="0"/>
                <a:cs typeface="Quire Sans" panose="020B0502040400020003" pitchFamily="34" charset="0"/>
              </a:rPr>
              <a:t>THANKING YOU…</a:t>
            </a:r>
          </a:p>
        </p:txBody>
      </p:sp>
      <p:pic>
        <p:nvPicPr>
          <p:cNvPr id="3" name="Audio 2">
            <a:hlinkClick r:id="" action="ppaction://media"/>
            <a:extLst>
              <a:ext uri="{FF2B5EF4-FFF2-40B4-BE49-F238E27FC236}">
                <a16:creationId xmlns:a16="http://schemas.microsoft.com/office/drawing/2014/main" id="{29664AB5-F033-48A2-BD79-B920A952961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69182553"/>
      </p:ext>
    </p:extLst>
  </p:cSld>
  <p:clrMapOvr>
    <a:masterClrMapping/>
  </p:clrMapOvr>
  <p:transition spd="slow" advTm="3341">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9000"/>
                <a:hueMod val="108000"/>
                <a:satMod val="164000"/>
                <a:lumMod val="74000"/>
              </a:schemeClr>
              <a:schemeClr val="bg2">
                <a:tint val="96000"/>
                <a:hueMod val="88000"/>
                <a:satMod val="140000"/>
                <a:lumMod val="132000"/>
              </a:schemeClr>
            </a:duotone>
          </a:blip>
          <a:stretch>
            <a:fillRect/>
          </a:stretch>
        </a:blipFill>
        <a:effectLst/>
      </p:bgPr>
    </p:bg>
    <p:spTree>
      <p:nvGrpSpPr>
        <p:cNvPr id="1" name=""/>
        <p:cNvGrpSpPr/>
        <p:nvPr/>
      </p:nvGrpSpPr>
      <p:grpSpPr>
        <a:xfrm>
          <a:off x="0" y="0"/>
          <a:ext cx="0" cy="0"/>
          <a:chOff x="0" y="0"/>
          <a:chExt cx="0" cy="0"/>
        </a:xfrm>
      </p:grpSpPr>
      <p:pic>
        <p:nvPicPr>
          <p:cNvPr id="2097161" name="Picture 7"/>
          <p:cNvPicPr>
            <a:picLocks noGrp="1" noRot="1" noChangeAspect="1" noMove="1" noResize="1" noEditPoints="1" noAdjustHandles="1" noChangeArrowheads="1" noChangeShapeType="1" noCrop="1"/>
          </p:cNvPicPr>
          <p:nvPr/>
        </p:nvPicPr>
        <p:blipFill rotWithShape="1">
          <a:blip r:embed="rId5"/>
          <a:srcRect l="3613"/>
          <a:stretch>
            <a:fillRect/>
          </a:stretch>
        </p:blipFill>
        <p:spPr>
          <a:xfrm>
            <a:off x="0" y="2669685"/>
            <a:ext cx="4037012" cy="4188315"/>
          </a:xfrm>
          <a:prstGeom prst="rect">
            <a:avLst/>
          </a:prstGeom>
        </p:spPr>
      </p:pic>
      <p:pic>
        <p:nvPicPr>
          <p:cNvPr id="2097162" name="Picture 9"/>
          <p:cNvPicPr>
            <a:picLocks noGrp="1" noRot="1" noChangeAspect="1" noMove="1" noResize="1" noEditPoints="1" noAdjustHandles="1" noChangeArrowheads="1" noChangeShapeType="1" noCrop="1"/>
          </p:cNvPicPr>
          <p:nvPr/>
        </p:nvPicPr>
        <p:blipFill rotWithShape="1">
          <a:blip r:embed="rId6"/>
          <a:srcRect l="35640"/>
          <a:stretch>
            <a:fillRect/>
          </a:stretch>
        </p:blipFill>
        <p:spPr>
          <a:xfrm>
            <a:off x="0" y="2892347"/>
            <a:ext cx="1522412" cy="2365453"/>
          </a:xfrm>
          <a:prstGeom prst="rect">
            <a:avLst/>
          </a:prstGeom>
        </p:spPr>
      </p:pic>
      <p:sp>
        <p:nvSpPr>
          <p:cNvPr id="1048620" name="Oval 11"/>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63" name="Picture 13"/>
          <p:cNvPicPr>
            <a:picLocks noGrp="1" noRot="1" noChangeAspect="1" noMove="1" noResize="1" noEditPoints="1" noAdjustHandles="1" noChangeArrowheads="1" noChangeShapeType="1" noCrop="1"/>
          </p:cNvPicPr>
          <p:nvPr/>
        </p:nvPicPr>
        <p:blipFill rotWithShape="1">
          <a:blip r:embed="rId7"/>
          <a:srcRect t="28813"/>
          <a:stretch>
            <a:fillRect/>
          </a:stretch>
        </p:blipFill>
        <p:spPr>
          <a:xfrm>
            <a:off x="7999412" y="0"/>
            <a:ext cx="1603387" cy="1141407"/>
          </a:xfrm>
          <a:prstGeom prst="rect">
            <a:avLst/>
          </a:prstGeom>
        </p:spPr>
      </p:pic>
      <p:pic>
        <p:nvPicPr>
          <p:cNvPr id="2097164" name="Picture 15"/>
          <p:cNvPicPr>
            <a:picLocks noGrp="1" noRot="1" noChangeAspect="1" noMove="1" noResize="1" noEditPoints="1" noAdjustHandles="1" noChangeArrowheads="1" noChangeShapeType="1" noCrop="1"/>
          </p:cNvPicPr>
          <p:nvPr/>
        </p:nvPicPr>
        <p:blipFill rotWithShape="1">
          <a:blip r:embed="rId8"/>
          <a:srcRect b="23320"/>
          <a:stretch>
            <a:fillRect/>
          </a:stretch>
        </p:blipFill>
        <p:spPr>
          <a:xfrm>
            <a:off x="8605878" y="6096000"/>
            <a:ext cx="993734" cy="762000"/>
          </a:xfrm>
          <a:prstGeom prst="rect">
            <a:avLst/>
          </a:prstGeom>
        </p:spPr>
      </p:pic>
      <p:sp>
        <p:nvSpPr>
          <p:cNvPr id="1048621" name="Rectangle 17"/>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1048622" name="Rectangle 19"/>
          <p:cNvSpPr>
            <a:spLocks noGrp="1" noRot="1" noChangeAspect="1" noMove="1" noResize="1" noEditPoints="1" noAdjustHandles="1" noChangeArrowheads="1" noChangeShapeType="1" noTextEdit="1"/>
          </p:cNvSpPr>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23" name="Freeform 36"/>
          <p:cNvSpPr>
            <a:spLocks noGrp="1" noRot="1" noChangeAspect="1" noMove="1" noResize="1" noEditPoints="1" noAdjustHandles="1" noChangeArrowheads="1" noChangeShapeType="1" noTextEdit="1"/>
          </p:cNvSpPr>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048624" name="Freeform: Shape 23"/>
          <p:cNvSpPr>
            <a:spLocks noGrp="1" noRot="1" noChangeAspect="1" noMove="1" noResize="1" noEditPoints="1" noAdjustHandles="1" noChangeArrowheads="1" noChangeShapeType="1" noTextEdit="1"/>
          </p:cNvSpPr>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25" name="Rectangle 25"/>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26" name="Rectangle 1"/>
          <p:cNvSpPr/>
          <p:nvPr/>
        </p:nvSpPr>
        <p:spPr>
          <a:xfrm>
            <a:off x="5140512" y="420914"/>
            <a:ext cx="6269434" cy="5852885"/>
          </a:xfrm>
          <a:prstGeom prst="rect">
            <a:avLst/>
          </a:prstGeom>
        </p:spPr>
        <p:txBody>
          <a:bodyPr vert="horz" lIns="91440" tIns="45720" rIns="91440" bIns="45720" rtlCol="0">
            <a:normAutofit fontScale="77500" lnSpcReduction="20000"/>
          </a:bodyPr>
          <a:lstStyle/>
          <a:p>
            <a:pPr lvl="1">
              <a:lnSpc>
                <a:spcPct val="90000"/>
              </a:lnSpc>
              <a:spcBef>
                <a:spcPts val="1000"/>
              </a:spcBef>
              <a:buClr>
                <a:schemeClr val="bg2">
                  <a:lumMod val="40000"/>
                  <a:lumOff val="60000"/>
                </a:schemeClr>
              </a:buClr>
              <a:buSzPct val="80000"/>
            </a:pPr>
            <a:r>
              <a:rPr lang="en-US" sz="3100" b="1" dirty="0">
                <a:solidFill>
                  <a:schemeClr val="accent2"/>
                </a:solidFill>
                <a:effectLst/>
                <a:latin typeface="Quire Sans" panose="020B0502040400020003" pitchFamily="34" charset="0"/>
                <a:ea typeface="+mj-ea"/>
                <a:cs typeface="Quire Sans" panose="020B0502040400020003" pitchFamily="34" charset="0"/>
              </a:rPr>
              <a:t>Project Description</a:t>
            </a:r>
            <a:r>
              <a:rPr lang="ta-IN" sz="3100" b="1" dirty="0">
                <a:solidFill>
                  <a:schemeClr val="accent2"/>
                </a:solidFill>
                <a:effectLst/>
                <a:latin typeface="Quire Sans" panose="020B0502040400020003" pitchFamily="34" charset="0"/>
                <a:ea typeface="+mj-ea"/>
                <a:cs typeface="Quire Sans" panose="020B0502040400020003" pitchFamily="34" charset="0"/>
              </a:rPr>
              <a:t> </a:t>
            </a:r>
          </a:p>
          <a:p>
            <a:pPr>
              <a:lnSpc>
                <a:spcPct val="90000"/>
              </a:lnSpc>
              <a:spcBef>
                <a:spcPts val="1000"/>
              </a:spcBef>
              <a:buClr>
                <a:schemeClr val="bg2">
                  <a:lumMod val="40000"/>
                  <a:lumOff val="60000"/>
                </a:schemeClr>
              </a:buClr>
              <a:buSzPct val="80000"/>
              <a:buFont typeface="Wingdings 3" charset="2"/>
              <a:buChar char=""/>
            </a:pPr>
            <a:endParaRPr lang="ta-IN" sz="2800" b="1" dirty="0">
              <a:solidFill>
                <a:schemeClr val="accent2"/>
              </a:solidFill>
              <a:effectLst/>
              <a:latin typeface="Quire Sans" panose="020B0502040400020003" pitchFamily="34" charset="0"/>
              <a:ea typeface="+mj-ea"/>
              <a:cs typeface="Quire Sans" panose="020B0502040400020003" pitchFamily="34" charset="0"/>
            </a:endParaRPr>
          </a:p>
          <a:p>
            <a:pPr>
              <a:lnSpc>
                <a:spcPct val="90000"/>
              </a:lnSpc>
              <a:spcBef>
                <a:spcPts val="1000"/>
              </a:spcBef>
              <a:buClr>
                <a:schemeClr val="bg2">
                  <a:lumMod val="40000"/>
                  <a:lumOff val="60000"/>
                </a:schemeClr>
              </a:buClr>
              <a:buSzPct val="80000"/>
              <a:buFont typeface="Wingdings 3" charset="2"/>
              <a:buChar char=""/>
            </a:pPr>
            <a:endParaRPr lang="ta-IN" sz="2800" b="1" dirty="0">
              <a:solidFill>
                <a:schemeClr val="accent2"/>
              </a:solidFill>
              <a:effectLst/>
              <a:latin typeface="Quire Sans" panose="020B0502040400020003" pitchFamily="34" charset="0"/>
              <a:ea typeface="+mj-ea"/>
              <a:cs typeface="Quire Sans" panose="020B0502040400020003" pitchFamily="34" charset="0"/>
            </a:endParaRPr>
          </a:p>
          <a:p>
            <a:pPr>
              <a:lnSpc>
                <a:spcPct val="90000"/>
              </a:lnSpc>
              <a:spcBef>
                <a:spcPts val="1000"/>
              </a:spcBef>
              <a:buClr>
                <a:schemeClr val="bg2">
                  <a:lumMod val="40000"/>
                  <a:lumOff val="60000"/>
                </a:schemeClr>
              </a:buClr>
              <a:buSzPct val="80000"/>
              <a:buFont typeface="Wingdings 3" charset="2"/>
              <a:buChar char=""/>
            </a:pPr>
            <a:r>
              <a:rPr lang="en-US" sz="2600" b="1" dirty="0">
                <a:effectLst/>
                <a:latin typeface="Californian FB" panose="0207040306080B030204" pitchFamily="18" charset="0"/>
                <a:ea typeface="+mj-ea"/>
                <a:cs typeface="+mj-cs"/>
              </a:rPr>
              <a:t>The project aim is to provide real-time knowledge for all the students who have basic knowledge of Salesforce and Looking for a real-time project. This project will also help to those professionals who are in cross -technology and wanted to switch to Salesforce with the help of this project they will gain knowledge and can include into their resume as well.</a:t>
            </a:r>
            <a:endParaRPr lang="ta-IN" sz="2600" b="1" dirty="0">
              <a:effectLst/>
              <a:latin typeface="Californian FB" panose="0207040306080B030204" pitchFamily="18" charset="0"/>
              <a:ea typeface="+mj-ea"/>
              <a:cs typeface="+mj-cs"/>
            </a:endParaRPr>
          </a:p>
          <a:p>
            <a:pPr>
              <a:lnSpc>
                <a:spcPct val="90000"/>
              </a:lnSpc>
              <a:spcBef>
                <a:spcPts val="1000"/>
              </a:spcBef>
              <a:buClr>
                <a:schemeClr val="bg2">
                  <a:lumMod val="40000"/>
                  <a:lumOff val="60000"/>
                </a:schemeClr>
              </a:buClr>
              <a:buSzPct val="80000"/>
              <a:buFont typeface="Wingdings 3" charset="2"/>
              <a:buChar char=""/>
            </a:pPr>
            <a:endParaRPr lang="en-US" sz="2600" b="1" dirty="0">
              <a:effectLst/>
              <a:latin typeface="Californian FB" panose="0207040306080B030204" pitchFamily="18" charset="0"/>
              <a:ea typeface="+mj-ea"/>
              <a:cs typeface="+mj-cs"/>
            </a:endParaRPr>
          </a:p>
          <a:p>
            <a:pPr>
              <a:lnSpc>
                <a:spcPct val="90000"/>
              </a:lnSpc>
              <a:spcBef>
                <a:spcPts val="1000"/>
              </a:spcBef>
              <a:buClr>
                <a:schemeClr val="bg2">
                  <a:lumMod val="40000"/>
                  <a:lumOff val="60000"/>
                </a:schemeClr>
              </a:buClr>
              <a:buSzPct val="80000"/>
              <a:buFont typeface="Wingdings 3" charset="2"/>
              <a:buChar char=""/>
            </a:pPr>
            <a:r>
              <a:rPr lang="en-US" sz="2400" b="1" dirty="0">
                <a:effectLst/>
                <a:latin typeface="Californian FB" panose="0207040306080B030204" pitchFamily="18" charset="0"/>
                <a:ea typeface="+mj-ea"/>
                <a:cs typeface="+mj-cs"/>
              </a:rPr>
              <a:t>What you'll learn</a:t>
            </a:r>
          </a:p>
          <a:p>
            <a:pPr>
              <a:lnSpc>
                <a:spcPct val="90000"/>
              </a:lnSpc>
              <a:spcBef>
                <a:spcPts val="1000"/>
              </a:spcBef>
              <a:buClr>
                <a:schemeClr val="bg2">
                  <a:lumMod val="40000"/>
                  <a:lumOff val="60000"/>
                </a:schemeClr>
              </a:buClr>
              <a:buSzPct val="80000"/>
            </a:pPr>
            <a:endParaRPr lang="en-US" sz="1300" dirty="0">
              <a:latin typeface="+mj-lt"/>
              <a:ea typeface="+mj-ea"/>
              <a:cs typeface="+mj-cs"/>
            </a:endParaRPr>
          </a:p>
          <a:p>
            <a:pPr>
              <a:lnSpc>
                <a:spcPct val="90000"/>
              </a:lnSpc>
              <a:spcBef>
                <a:spcPts val="1000"/>
              </a:spcBef>
              <a:buClr>
                <a:schemeClr val="bg2">
                  <a:lumMod val="40000"/>
                  <a:lumOff val="60000"/>
                </a:schemeClr>
              </a:buClr>
              <a:buSzPct val="80000"/>
            </a:pPr>
            <a:endParaRPr lang="en-US" sz="1300" dirty="0">
              <a:effectLst/>
              <a:latin typeface="+mj-lt"/>
              <a:ea typeface="+mj-ea"/>
              <a:cs typeface="+mj-cs"/>
            </a:endParaRPr>
          </a:p>
          <a:p>
            <a:pPr marL="342900" indent="-342900">
              <a:lnSpc>
                <a:spcPct val="90000"/>
              </a:lnSpc>
              <a:spcBef>
                <a:spcPts val="1000"/>
              </a:spcBef>
              <a:buClr>
                <a:schemeClr val="bg2">
                  <a:lumMod val="40000"/>
                  <a:lumOff val="60000"/>
                </a:schemeClr>
              </a:buClr>
              <a:buSzPct val="80000"/>
              <a:buFont typeface="Wingdings 3" charset="2"/>
              <a:buChar char=""/>
            </a:pPr>
            <a:r>
              <a:rPr lang="en-US" sz="2400" dirty="0">
                <a:effectLst/>
                <a:latin typeface="+mj-lt"/>
                <a:ea typeface="+mj-ea"/>
                <a:cs typeface="+mj-cs"/>
              </a:rPr>
              <a:t> </a:t>
            </a:r>
            <a:r>
              <a:rPr lang="en-US" sz="2400" b="1" dirty="0">
                <a:effectLst/>
                <a:latin typeface="Californian FB" panose="0207040306080B030204" pitchFamily="18" charset="0"/>
                <a:ea typeface="+mj-ea"/>
                <a:cs typeface="+mj-cs"/>
              </a:rPr>
              <a:t>Real Time Salesforce Project</a:t>
            </a:r>
          </a:p>
          <a:p>
            <a:pPr marL="285750" indent="-285750">
              <a:lnSpc>
                <a:spcPct val="90000"/>
              </a:lnSpc>
              <a:spcBef>
                <a:spcPts val="1000"/>
              </a:spcBef>
              <a:buClr>
                <a:schemeClr val="bg2">
                  <a:lumMod val="40000"/>
                  <a:lumOff val="60000"/>
                </a:schemeClr>
              </a:buClr>
              <a:buSzPct val="80000"/>
              <a:buFont typeface="Wingdings 3" charset="2"/>
              <a:buChar char=""/>
            </a:pPr>
            <a:r>
              <a:rPr lang="en-US" sz="2400" b="1" dirty="0">
                <a:effectLst/>
                <a:latin typeface="Californian FB" panose="0207040306080B030204" pitchFamily="18" charset="0"/>
                <a:ea typeface="+mj-ea"/>
                <a:cs typeface="+mj-cs"/>
              </a:rPr>
              <a:t> Object &amp; Relationship in Salesforce</a:t>
            </a:r>
          </a:p>
          <a:p>
            <a:pPr marL="285750" indent="-285750">
              <a:lnSpc>
                <a:spcPct val="90000"/>
              </a:lnSpc>
              <a:spcBef>
                <a:spcPts val="1000"/>
              </a:spcBef>
              <a:buClr>
                <a:schemeClr val="bg2">
                  <a:lumMod val="40000"/>
                  <a:lumOff val="60000"/>
                </a:schemeClr>
              </a:buClr>
              <a:buSzPct val="80000"/>
              <a:buFont typeface="Wingdings 3" charset="2"/>
              <a:buChar char=""/>
            </a:pPr>
            <a:r>
              <a:rPr lang="en-US" sz="2400" b="1" dirty="0">
                <a:effectLst/>
                <a:latin typeface="Californian FB" panose="0207040306080B030204" pitchFamily="18" charset="0"/>
                <a:ea typeface="+mj-ea"/>
                <a:cs typeface="+mj-cs"/>
              </a:rPr>
              <a:t> Create Salesforce Org</a:t>
            </a:r>
          </a:p>
          <a:p>
            <a:pPr>
              <a:lnSpc>
                <a:spcPct val="90000"/>
              </a:lnSpc>
              <a:spcBef>
                <a:spcPts val="1000"/>
              </a:spcBef>
              <a:buClr>
                <a:schemeClr val="bg2">
                  <a:lumMod val="40000"/>
                  <a:lumOff val="60000"/>
                </a:schemeClr>
              </a:buClr>
              <a:buSzPct val="80000"/>
            </a:pPr>
            <a:br>
              <a:rPr lang="en-US" sz="2400" b="1" dirty="0">
                <a:effectLst/>
                <a:latin typeface="Californian FB" panose="0207040306080B030204" pitchFamily="18" charset="0"/>
                <a:ea typeface="+mj-ea"/>
                <a:cs typeface="+mj-cs"/>
              </a:rPr>
            </a:br>
            <a:endParaRPr lang="en-US" sz="2400" b="1" dirty="0">
              <a:latin typeface="Californian FB" panose="0207040306080B030204" pitchFamily="18" charset="0"/>
              <a:ea typeface="+mj-ea"/>
              <a:cs typeface="+mj-cs"/>
            </a:endParaRPr>
          </a:p>
        </p:txBody>
      </p:sp>
      <p:sp>
        <p:nvSpPr>
          <p:cNvPr id="1048627" name="Rectangle 2"/>
          <p:cNvSpPr/>
          <p:nvPr/>
        </p:nvSpPr>
        <p:spPr>
          <a:xfrm>
            <a:off x="-787400" y="819835"/>
            <a:ext cx="6096000" cy="646331"/>
          </a:xfrm>
          <a:prstGeom prst="rect">
            <a:avLst/>
          </a:prstGeom>
        </p:spPr>
        <p:txBody>
          <a:bodyPr>
            <a:spAutoFit/>
          </a:bodyPr>
          <a:lstStyle/>
          <a:p>
            <a:pPr>
              <a:spcAft>
                <a:spcPts val="600"/>
              </a:spcAft>
            </a:pPr>
            <a:br>
              <a:rPr lang="en-US" b="1" dirty="0">
                <a:solidFill>
                  <a:srgbClr val="35475C"/>
                </a:solidFill>
                <a:effectLst/>
                <a:latin typeface="Open Sans"/>
              </a:rPr>
            </a:br>
            <a:endParaRPr lang="en-IN"/>
          </a:p>
        </p:txBody>
      </p:sp>
      <p:pic>
        <p:nvPicPr>
          <p:cNvPr id="5" name="Audio 4">
            <a:hlinkClick r:id="" action="ppaction://media"/>
            <a:extLst>
              <a:ext uri="{FF2B5EF4-FFF2-40B4-BE49-F238E27FC236}">
                <a16:creationId xmlns:a16="http://schemas.microsoft.com/office/drawing/2014/main" id="{AE65D54A-3423-491B-B8DF-8ECDD200841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cSld>
  <p:clrMapOvr>
    <a:masterClrMapping/>
  </p:clrMapOvr>
  <p:transition spd="slow" advTm="151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9000"/>
                <a:hueMod val="108000"/>
                <a:satMod val="164000"/>
                <a:lumMod val="74000"/>
              </a:schemeClr>
              <a:schemeClr val="bg2">
                <a:tint val="96000"/>
                <a:hueMod val="88000"/>
                <a:satMod val="140000"/>
                <a:lumMod val="132000"/>
              </a:schemeClr>
            </a:duotone>
          </a:blip>
          <a:stretch>
            <a:fillRect/>
          </a:stretch>
        </a:blipFill>
        <a:effectLst/>
      </p:bgPr>
    </p:bg>
    <p:spTree>
      <p:nvGrpSpPr>
        <p:cNvPr id="1" name=""/>
        <p:cNvGrpSpPr/>
        <p:nvPr/>
      </p:nvGrpSpPr>
      <p:grpSpPr>
        <a:xfrm>
          <a:off x="0" y="0"/>
          <a:ext cx="0" cy="0"/>
          <a:chOff x="0" y="0"/>
          <a:chExt cx="0" cy="0"/>
        </a:xfrm>
      </p:grpSpPr>
      <p:pic>
        <p:nvPicPr>
          <p:cNvPr id="2097165" name="Picture 6"/>
          <p:cNvPicPr>
            <a:picLocks noGrp="1" noRot="1" noChangeAspect="1" noMove="1" noResize="1" noEditPoints="1" noAdjustHandles="1" noChangeArrowheads="1" noChangeShapeType="1" noCrop="1"/>
          </p:cNvPicPr>
          <p:nvPr/>
        </p:nvPicPr>
        <p:blipFill rotWithShape="1">
          <a:blip r:embed="rId5"/>
          <a:srcRect l="3613"/>
          <a:stretch>
            <a:fillRect/>
          </a:stretch>
        </p:blipFill>
        <p:spPr>
          <a:xfrm>
            <a:off x="0" y="2669685"/>
            <a:ext cx="4037012" cy="4188315"/>
          </a:xfrm>
          <a:prstGeom prst="rect">
            <a:avLst/>
          </a:prstGeom>
        </p:spPr>
      </p:pic>
      <p:pic>
        <p:nvPicPr>
          <p:cNvPr id="2097166" name="Picture 8"/>
          <p:cNvPicPr>
            <a:picLocks noGrp="1" noRot="1" noChangeAspect="1" noMove="1" noResize="1" noEditPoints="1" noAdjustHandles="1" noChangeArrowheads="1" noChangeShapeType="1" noCrop="1"/>
          </p:cNvPicPr>
          <p:nvPr/>
        </p:nvPicPr>
        <p:blipFill rotWithShape="1">
          <a:blip r:embed="rId6"/>
          <a:srcRect l="35640"/>
          <a:stretch>
            <a:fillRect/>
          </a:stretch>
        </p:blipFill>
        <p:spPr>
          <a:xfrm>
            <a:off x="0" y="2892347"/>
            <a:ext cx="1522412" cy="2365453"/>
          </a:xfrm>
          <a:prstGeom prst="rect">
            <a:avLst/>
          </a:prstGeom>
        </p:spPr>
      </p:pic>
      <p:sp>
        <p:nvSpPr>
          <p:cNvPr id="1048628" name="Oval 10"/>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67" name="Picture 12"/>
          <p:cNvPicPr>
            <a:picLocks noGrp="1" noRot="1" noChangeAspect="1" noMove="1" noResize="1" noEditPoints="1" noAdjustHandles="1" noChangeArrowheads="1" noChangeShapeType="1" noCrop="1"/>
          </p:cNvPicPr>
          <p:nvPr/>
        </p:nvPicPr>
        <p:blipFill rotWithShape="1">
          <a:blip r:embed="rId7"/>
          <a:srcRect t="28813"/>
          <a:stretch>
            <a:fillRect/>
          </a:stretch>
        </p:blipFill>
        <p:spPr>
          <a:xfrm>
            <a:off x="7999412" y="0"/>
            <a:ext cx="1603387" cy="1141407"/>
          </a:xfrm>
          <a:prstGeom prst="rect">
            <a:avLst/>
          </a:prstGeom>
        </p:spPr>
      </p:pic>
      <p:pic>
        <p:nvPicPr>
          <p:cNvPr id="2097168" name="Picture 14"/>
          <p:cNvPicPr>
            <a:picLocks noGrp="1" noRot="1" noChangeAspect="1" noMove="1" noResize="1" noEditPoints="1" noAdjustHandles="1" noChangeArrowheads="1" noChangeShapeType="1" noCrop="1"/>
          </p:cNvPicPr>
          <p:nvPr/>
        </p:nvPicPr>
        <p:blipFill rotWithShape="1">
          <a:blip r:embed="rId8"/>
          <a:srcRect b="23320"/>
          <a:stretch>
            <a:fillRect/>
          </a:stretch>
        </p:blipFill>
        <p:spPr>
          <a:xfrm>
            <a:off x="8605878" y="6096000"/>
            <a:ext cx="993734" cy="762000"/>
          </a:xfrm>
          <a:prstGeom prst="rect">
            <a:avLst/>
          </a:prstGeom>
        </p:spPr>
      </p:pic>
      <p:sp>
        <p:nvSpPr>
          <p:cNvPr id="1048629" name="Rectangle 1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1048630" name="Rectangle 18"/>
          <p:cNvSpPr>
            <a:spLocks noGrp="1" noRot="1" noChangeAspect="1" noMove="1" noResize="1" noEditPoints="1" noAdjustHandles="1" noChangeArrowheads="1" noChangeShapeType="1" noTextEdit="1"/>
          </p:cNvSpPr>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31" name="Freeform 36"/>
          <p:cNvSpPr>
            <a:spLocks noGrp="1" noRot="1" noChangeAspect="1" noMove="1" noResize="1" noEditPoints="1" noAdjustHandles="1" noChangeArrowheads="1" noChangeShapeType="1" noTextEdit="1"/>
          </p:cNvSpPr>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048632" name="Freeform: Shape 22"/>
          <p:cNvSpPr>
            <a:spLocks noGrp="1" noRot="1" noChangeAspect="1" noMove="1" noResize="1" noEditPoints="1" noAdjustHandles="1" noChangeArrowheads="1" noChangeShapeType="1" noTextEdit="1"/>
          </p:cNvSpPr>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33" name="Rectangle 24"/>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34" name="Rectangle 1"/>
          <p:cNvSpPr/>
          <p:nvPr/>
        </p:nvSpPr>
        <p:spPr>
          <a:xfrm>
            <a:off x="5204109" y="870858"/>
            <a:ext cx="6269434" cy="5245884"/>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buFont typeface="Wingdings 3" charset="2"/>
              <a:buChar char=""/>
            </a:pPr>
            <a:r>
              <a:rPr lang="en-US" sz="2800" b="1" dirty="0">
                <a:solidFill>
                  <a:schemeClr val="accent2"/>
                </a:solidFill>
                <a:latin typeface="Quire Sans" panose="020B0502040400020003" pitchFamily="34" charset="0"/>
                <a:ea typeface="+mj-ea"/>
                <a:cs typeface="Quire Sans" panose="020B0502040400020003" pitchFamily="34" charset="0"/>
              </a:rPr>
              <a:t>PURPOSE</a:t>
            </a:r>
            <a:r>
              <a:rPr lang="en-US" b="1" dirty="0">
                <a:latin typeface="+mj-lt"/>
                <a:ea typeface="+mj-ea"/>
                <a:cs typeface="+mj-cs"/>
              </a:rPr>
              <a:t>:</a:t>
            </a:r>
          </a:p>
          <a:p>
            <a:pPr>
              <a:spcBef>
                <a:spcPts val="1000"/>
              </a:spcBef>
              <a:buClr>
                <a:schemeClr val="bg2">
                  <a:lumMod val="40000"/>
                  <a:lumOff val="60000"/>
                </a:schemeClr>
              </a:buClr>
              <a:buSzPct val="80000"/>
              <a:buFont typeface="Wingdings 3" charset="2"/>
              <a:buChar char=""/>
            </a:pPr>
            <a:endParaRPr lang="en-US" dirty="0">
              <a:latin typeface="+mj-lt"/>
              <a:ea typeface="+mj-ea"/>
              <a:cs typeface="+mj-cs"/>
            </a:endParaRPr>
          </a:p>
          <a:p>
            <a:pPr>
              <a:spcBef>
                <a:spcPts val="1000"/>
              </a:spcBef>
              <a:buClr>
                <a:schemeClr val="bg2">
                  <a:lumMod val="40000"/>
                  <a:lumOff val="60000"/>
                </a:schemeClr>
              </a:buClr>
              <a:buSzPct val="80000"/>
            </a:pPr>
            <a:endParaRPr lang="en-US" dirty="0">
              <a:latin typeface="+mj-lt"/>
              <a:ea typeface="+mj-ea"/>
              <a:cs typeface="+mj-cs"/>
            </a:endParaRPr>
          </a:p>
          <a:p>
            <a:pPr>
              <a:spcBef>
                <a:spcPts val="1000"/>
              </a:spcBef>
              <a:buClr>
                <a:schemeClr val="bg2">
                  <a:lumMod val="40000"/>
                  <a:lumOff val="60000"/>
                </a:schemeClr>
              </a:buClr>
              <a:buSzPct val="80000"/>
              <a:buFont typeface="Wingdings 3" charset="2"/>
              <a:buChar char=""/>
            </a:pPr>
            <a:r>
              <a:rPr lang="en-US" sz="2000" b="1" dirty="0">
                <a:latin typeface="Californian FB" panose="0207040306080B030204" pitchFamily="18" charset="0"/>
                <a:ea typeface="+mj-ea"/>
                <a:cs typeface="+mj-cs"/>
              </a:rPr>
              <a:t>Identify your target audience and craft a message that resonate with campaign. Monitor them and setup a system to measure the success of your performance and make necessary adjustments along the way. Design and plan a memorable event and coordinate the day of the event. Evaluate your events performance and power future events. Resolving a location for an event. Selecting an overall event theme and developing invitations. Organizational skills and unbridled creativity and dedication to client service.</a:t>
            </a:r>
          </a:p>
        </p:txBody>
      </p:sp>
      <p:pic>
        <p:nvPicPr>
          <p:cNvPr id="4" name="Audio 3">
            <a:hlinkClick r:id="" action="ppaction://media"/>
            <a:extLst>
              <a:ext uri="{FF2B5EF4-FFF2-40B4-BE49-F238E27FC236}">
                <a16:creationId xmlns:a16="http://schemas.microsoft.com/office/drawing/2014/main" id="{2A87207E-A864-434E-AF03-4139A75743A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cSld>
  <p:clrMapOvr>
    <a:masterClrMapping/>
  </p:clrMapOvr>
  <p:transition spd="slow" advTm="1068">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5" name="Rectangle 1"/>
          <p:cNvSpPr/>
          <p:nvPr/>
        </p:nvSpPr>
        <p:spPr>
          <a:xfrm>
            <a:off x="361951" y="336884"/>
            <a:ext cx="8858250" cy="1938992"/>
          </a:xfrm>
          <a:prstGeom prst="rect">
            <a:avLst/>
          </a:prstGeom>
        </p:spPr>
        <p:txBody>
          <a:bodyPr wrap="square">
            <a:spAutoFit/>
          </a:bodyPr>
          <a:lstStyle/>
          <a:p>
            <a:r>
              <a:rPr lang="en-US" sz="2400" b="1" dirty="0">
                <a:solidFill>
                  <a:schemeClr val="accent2"/>
                </a:solidFill>
                <a:latin typeface="Open Sans"/>
              </a:rPr>
              <a:t>2.PROBLEM DEFINITION &amp; DESIGN THINKING</a:t>
            </a:r>
            <a:endParaRPr lang="en-US" sz="2400" dirty="0">
              <a:solidFill>
                <a:schemeClr val="accent2"/>
              </a:solidFill>
              <a:effectLst/>
            </a:endParaRPr>
          </a:p>
          <a:p>
            <a:r>
              <a:rPr lang="en-US" sz="2400" dirty="0">
                <a:effectLst/>
              </a:rPr>
              <a:t>      </a:t>
            </a:r>
          </a:p>
          <a:p>
            <a:r>
              <a:rPr lang="en-US" sz="2400" b="1" dirty="0"/>
              <a:t>2.1 Empathy Map </a:t>
            </a:r>
          </a:p>
          <a:p>
            <a:br>
              <a:rPr lang="en-US" sz="2400" dirty="0">
                <a:effectLst/>
              </a:rPr>
            </a:br>
            <a:endParaRPr lang="en-IN" sz="2400" dirty="0"/>
          </a:p>
        </p:txBody>
      </p:sp>
      <p:pic>
        <p:nvPicPr>
          <p:cNvPr id="2097169" name="Picture 2"/>
          <p:cNvPicPr>
            <a:picLocks noChangeAspect="1"/>
          </p:cNvPicPr>
          <p:nvPr/>
        </p:nvPicPr>
        <p:blipFill>
          <a:blip r:embed="rId4"/>
          <a:stretch>
            <a:fillRect/>
          </a:stretch>
        </p:blipFill>
        <p:spPr>
          <a:xfrm>
            <a:off x="666751" y="2069432"/>
            <a:ext cx="8553450" cy="4588543"/>
          </a:xfrm>
          <a:prstGeom prst="rect">
            <a:avLst/>
          </a:prstGeom>
        </p:spPr>
      </p:pic>
      <p:pic>
        <p:nvPicPr>
          <p:cNvPr id="2" name="Audio 1">
            <a:hlinkClick r:id="" action="ppaction://media"/>
            <a:extLst>
              <a:ext uri="{FF2B5EF4-FFF2-40B4-BE49-F238E27FC236}">
                <a16:creationId xmlns:a16="http://schemas.microsoft.com/office/drawing/2014/main" id="{9C4CC61B-FA01-48D5-A349-D30BE15561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p:transition spd="slow" advTm="18817">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6" name="Rectangle 2"/>
          <p:cNvSpPr/>
          <p:nvPr/>
        </p:nvSpPr>
        <p:spPr>
          <a:xfrm>
            <a:off x="727409" y="689428"/>
            <a:ext cx="8458200" cy="1158240"/>
          </a:xfrm>
          <a:prstGeom prst="rect">
            <a:avLst/>
          </a:prstGeom>
        </p:spPr>
        <p:txBody>
          <a:bodyPr wrap="square">
            <a:spAutoFit/>
          </a:bodyPr>
          <a:lstStyle/>
          <a:p>
            <a:r>
              <a:rPr lang="en-US" sz="2400" b="1" dirty="0">
                <a:latin typeface="Open Sans"/>
              </a:rPr>
              <a:t>2.2 Ideation &amp; Brainstorming Map</a:t>
            </a:r>
            <a:endParaRPr lang="en-US" sz="2400" dirty="0">
              <a:effectLst/>
            </a:endParaRPr>
          </a:p>
          <a:p>
            <a:br>
              <a:rPr lang="en-US" sz="2400" dirty="0">
                <a:effectLst/>
              </a:rPr>
            </a:br>
            <a:endParaRPr lang="en-IN" sz="2400" dirty="0"/>
          </a:p>
        </p:txBody>
      </p:sp>
      <p:pic>
        <p:nvPicPr>
          <p:cNvPr id="2097170" name="Picture 3"/>
          <p:cNvPicPr>
            <a:picLocks noChangeAspect="1"/>
          </p:cNvPicPr>
          <p:nvPr/>
        </p:nvPicPr>
        <p:blipFill rotWithShape="1">
          <a:blip r:embed="rId4"/>
          <a:srcRect l="6176" r="7100" b="11348"/>
          <a:stretch>
            <a:fillRect/>
          </a:stretch>
        </p:blipFill>
        <p:spPr>
          <a:xfrm>
            <a:off x="1393371" y="2154911"/>
            <a:ext cx="9173029" cy="4013661"/>
          </a:xfrm>
          <a:prstGeom prst="rect">
            <a:avLst/>
          </a:prstGeom>
        </p:spPr>
      </p:pic>
      <p:pic>
        <p:nvPicPr>
          <p:cNvPr id="2" name="Audio 1">
            <a:hlinkClick r:id="" action="ppaction://media"/>
            <a:extLst>
              <a:ext uri="{FF2B5EF4-FFF2-40B4-BE49-F238E27FC236}">
                <a16:creationId xmlns:a16="http://schemas.microsoft.com/office/drawing/2014/main" id="{6B67CFE5-204D-439A-A602-3F9610BC0D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p:transition spd="slow" advTm="27645">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97171" name="Picture 10"/>
          <p:cNvPicPr>
            <a:picLocks noGrp="1" noRot="1" noChangeAspect="1" noMove="1" noResize="1" noEditPoints="1" noAdjustHandles="1" noChangeArrowheads="1" noChangeShapeType="1" noCrop="1"/>
          </p:cNvPicPr>
          <p:nvPr/>
        </p:nvPicPr>
        <p:blipFill rotWithShape="1">
          <a:blip r:embed="rId4"/>
          <a:srcRect l="3613"/>
          <a:stretch>
            <a:fillRect/>
          </a:stretch>
        </p:blipFill>
        <p:spPr>
          <a:xfrm>
            <a:off x="0" y="2669685"/>
            <a:ext cx="4037012" cy="4188315"/>
          </a:xfrm>
          <a:prstGeom prst="rect">
            <a:avLst/>
          </a:prstGeom>
        </p:spPr>
      </p:pic>
      <p:pic>
        <p:nvPicPr>
          <p:cNvPr id="2097172" name="Picture 12"/>
          <p:cNvPicPr>
            <a:picLocks noGrp="1" noRot="1" noChangeAspect="1" noMove="1" noResize="1" noEditPoints="1" noAdjustHandles="1" noChangeArrowheads="1" noChangeShapeType="1" noCrop="1"/>
          </p:cNvPicPr>
          <p:nvPr/>
        </p:nvPicPr>
        <p:blipFill rotWithShape="1">
          <a:blip r:embed="rId5"/>
          <a:srcRect l="35640"/>
          <a:stretch>
            <a:fillRect/>
          </a:stretch>
        </p:blipFill>
        <p:spPr>
          <a:xfrm>
            <a:off x="0" y="2892347"/>
            <a:ext cx="1522412" cy="2365453"/>
          </a:xfrm>
          <a:prstGeom prst="rect">
            <a:avLst/>
          </a:prstGeom>
        </p:spPr>
      </p:pic>
      <p:sp>
        <p:nvSpPr>
          <p:cNvPr id="1048643" name="Oval 14"/>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73" name="Picture 16"/>
          <p:cNvPicPr>
            <a:picLocks noGrp="1" noRot="1" noChangeAspect="1" noMove="1" noResize="1" noEditPoints="1" noAdjustHandles="1" noChangeArrowheads="1" noChangeShapeType="1" noCrop="1"/>
          </p:cNvPicPr>
          <p:nvPr/>
        </p:nvPicPr>
        <p:blipFill rotWithShape="1">
          <a:blip r:embed="rId6"/>
          <a:srcRect t="28813"/>
          <a:stretch>
            <a:fillRect/>
          </a:stretch>
        </p:blipFill>
        <p:spPr>
          <a:xfrm>
            <a:off x="7999412" y="0"/>
            <a:ext cx="1603387" cy="1141407"/>
          </a:xfrm>
          <a:prstGeom prst="rect">
            <a:avLst/>
          </a:prstGeom>
        </p:spPr>
      </p:pic>
      <p:pic>
        <p:nvPicPr>
          <p:cNvPr id="2097174" name="Picture 18"/>
          <p:cNvPicPr>
            <a:picLocks noGrp="1" noRot="1" noChangeAspect="1" noMove="1" noResize="1" noEditPoints="1" noAdjustHandles="1" noChangeArrowheads="1" noChangeShapeType="1" noCrop="1"/>
          </p:cNvPicPr>
          <p:nvPr/>
        </p:nvPicPr>
        <p:blipFill rotWithShape="1">
          <a:blip r:embed="rId7"/>
          <a:srcRect b="23320"/>
          <a:stretch>
            <a:fillRect/>
          </a:stretch>
        </p:blipFill>
        <p:spPr>
          <a:xfrm>
            <a:off x="8605878" y="6096000"/>
            <a:ext cx="993734" cy="762000"/>
          </a:xfrm>
          <a:prstGeom prst="rect">
            <a:avLst/>
          </a:prstGeom>
        </p:spPr>
      </p:pic>
      <p:sp>
        <p:nvSpPr>
          <p:cNvPr id="1048644" name="Rectangle 20"/>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45" name="Rectangle 22"/>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46" name="Title 1"/>
          <p:cNvSpPr>
            <a:spLocks noGrp="1"/>
          </p:cNvSpPr>
          <p:nvPr>
            <p:ph type="title"/>
          </p:nvPr>
        </p:nvSpPr>
        <p:spPr>
          <a:xfrm>
            <a:off x="8191925" y="1141408"/>
            <a:ext cx="3352375" cy="2792418"/>
          </a:xfrm>
        </p:spPr>
        <p:txBody>
          <a:bodyPr vert="horz" lIns="91440" tIns="45720" rIns="91440" bIns="45720" rtlCol="0" anchor="b">
            <a:normAutofit fontScale="90000"/>
          </a:bodyPr>
          <a:lstStyle/>
          <a:p>
            <a:pPr>
              <a:lnSpc>
                <a:spcPct val="90000"/>
              </a:lnSpc>
            </a:pPr>
            <a:r>
              <a:rPr lang="en-US" sz="2800" b="1" i="0" kern="1200" dirty="0">
                <a:solidFill>
                  <a:schemeClr val="accent2"/>
                </a:solidFill>
                <a:latin typeface="Quire Sans" panose="020B0502040400020003" pitchFamily="34" charset="0"/>
                <a:cs typeface="Quire Sans" panose="020B0502040400020003" pitchFamily="34" charset="0"/>
              </a:rPr>
              <a:t>3.2 Activity &amp; Screenshot</a:t>
            </a:r>
            <a:br>
              <a:rPr lang="en-US" sz="3400" b="0" i="0" kern="1200" dirty="0">
                <a:solidFill>
                  <a:srgbClr val="EBEBEB"/>
                </a:solidFill>
                <a:latin typeface="+mj-lt"/>
                <a:ea typeface="+mj-ea"/>
                <a:cs typeface="+mj-cs"/>
              </a:rPr>
            </a:br>
            <a:br>
              <a:rPr lang="en-US" sz="3400" b="0" i="0" kern="1200" dirty="0">
                <a:solidFill>
                  <a:srgbClr val="EBEBEB"/>
                </a:solidFill>
                <a:latin typeface="+mj-lt"/>
                <a:ea typeface="+mj-ea"/>
                <a:cs typeface="+mj-cs"/>
              </a:rPr>
            </a:br>
            <a:br>
              <a:rPr lang="en-US" sz="3400" b="0" i="0" kern="1200" dirty="0">
                <a:solidFill>
                  <a:srgbClr val="EBEBEB"/>
                </a:solidFill>
                <a:latin typeface="+mj-lt"/>
                <a:ea typeface="+mj-ea"/>
                <a:cs typeface="+mj-cs"/>
              </a:rPr>
            </a:br>
            <a:r>
              <a:rPr lang="en-US" sz="2800" b="1" i="0" kern="1200" dirty="0">
                <a:solidFill>
                  <a:srgbClr val="EBEBEB"/>
                </a:solidFill>
                <a:latin typeface="Quire Sans" panose="020B0502040400020003" pitchFamily="34" charset="0"/>
                <a:cs typeface="Quire Sans" panose="020B0502040400020003" pitchFamily="34" charset="0"/>
              </a:rPr>
              <a:t>Creating Developer Account</a:t>
            </a:r>
            <a:br>
              <a:rPr lang="en-US" sz="1800" b="1" i="0" kern="1200" dirty="0">
                <a:solidFill>
                  <a:srgbClr val="EBEBEB"/>
                </a:solidFill>
                <a:latin typeface="Quire Sans" panose="020B0502040400020003" pitchFamily="34" charset="0"/>
                <a:cs typeface="Quire Sans" panose="020B0502040400020003" pitchFamily="34" charset="0"/>
              </a:rPr>
            </a:br>
            <a:br>
              <a:rPr lang="en-US" sz="1800" b="1" i="0" kern="1200" dirty="0">
                <a:solidFill>
                  <a:srgbClr val="EBEBEB"/>
                </a:solidFill>
                <a:latin typeface="Quire Sans" panose="020B0502040400020003" pitchFamily="34" charset="0"/>
                <a:cs typeface="Quire Sans" panose="020B0502040400020003" pitchFamily="34" charset="0"/>
              </a:rPr>
            </a:br>
            <a:endParaRPr lang="en-US" sz="1800" b="1" i="0" kern="1200" dirty="0">
              <a:solidFill>
                <a:srgbClr val="EBEBEB"/>
              </a:solidFill>
              <a:latin typeface="Quire Sans" panose="020B0502040400020003" pitchFamily="34" charset="0"/>
              <a:cs typeface="Quire Sans" panose="020B0502040400020003" pitchFamily="34" charset="0"/>
            </a:endParaRPr>
          </a:p>
        </p:txBody>
      </p:sp>
      <p:sp>
        <p:nvSpPr>
          <p:cNvPr id="1048647" name="Text Placeholder 4"/>
          <p:cNvSpPr>
            <a:spLocks noGrp="1"/>
          </p:cNvSpPr>
          <p:nvPr>
            <p:ph type="body" idx="1"/>
          </p:nvPr>
        </p:nvSpPr>
        <p:spPr>
          <a:xfrm>
            <a:off x="8191925" y="3933824"/>
            <a:ext cx="3352375" cy="2276013"/>
          </a:xfrm>
        </p:spPr>
        <p:txBody>
          <a:bodyPr vert="horz" lIns="91440" tIns="45720" rIns="91440" bIns="45720" rtlCol="0" anchor="t">
            <a:noAutofit/>
          </a:bodyPr>
          <a:lstStyle/>
          <a:p>
            <a:pPr>
              <a:lnSpc>
                <a:spcPct val="90000"/>
              </a:lnSpc>
            </a:pPr>
            <a:r>
              <a:rPr lang="en-US" sz="1800" dirty="0">
                <a:solidFill>
                  <a:schemeClr val="tx2">
                    <a:lumMod val="40000"/>
                    <a:lumOff val="60000"/>
                  </a:schemeClr>
                </a:solidFill>
                <a:latin typeface="Californian FB" panose="0207040306080B030204" pitchFamily="18" charset="0"/>
              </a:rPr>
              <a:t>Using this </a:t>
            </a:r>
            <a:r>
              <a:rPr lang="en-US" sz="1800" dirty="0">
                <a:solidFill>
                  <a:schemeClr val="tx2">
                    <a:lumMod val="40000"/>
                    <a:lumOff val="60000"/>
                  </a:schemeClr>
                </a:solidFill>
                <a:latin typeface="Californian FB" panose="0207040306080B030204" pitchFamily="18" charset="0"/>
                <a:hlinkClick r:id="rId8"/>
              </a:rPr>
              <a:t>https://developer.salesforce.com/</a:t>
            </a:r>
            <a:r>
              <a:rPr lang="en-US" sz="1800" dirty="0">
                <a:solidFill>
                  <a:schemeClr val="tx2">
                    <a:lumMod val="40000"/>
                    <a:lumOff val="60000"/>
                  </a:schemeClr>
                </a:solidFill>
                <a:latin typeface="Californian FB" panose="0207040306080B030204" pitchFamily="18" charset="0"/>
              </a:rPr>
              <a:t>  link we signup the salesforce platform and  finally we get the verification mail that shown in the above figure.</a:t>
            </a:r>
          </a:p>
        </p:txBody>
      </p:sp>
      <p:sp>
        <p:nvSpPr>
          <p:cNvPr id="1048648" name="Freeform 36"/>
          <p:cNvSpPr>
            <a:spLocks noGrp="1" noRot="1" noChangeAspect="1" noMove="1" noResize="1" noEditPoints="1" noAdjustHandles="1" noChangeArrowheads="1" noChangeShapeType="1" noTextEdit="1"/>
          </p:cNvSpPr>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49" name="Freeform: Shape 26"/>
          <p:cNvSpPr>
            <a:spLocks noGrp="1" noRot="1" noChangeAspect="1" noMove="1" noResize="1" noEditPoints="1" noAdjustHandles="1" noChangeArrowheads="1" noChangeShapeType="1" noTextEdit="1"/>
          </p:cNvSpPr>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48650" name="Rectangle 28"/>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97175" name="Picture 5"/>
          <p:cNvPicPr>
            <a:picLocks noChangeAspect="1"/>
          </p:cNvPicPr>
          <p:nvPr/>
        </p:nvPicPr>
        <p:blipFill rotWithShape="1">
          <a:blip r:embed="rId9"/>
          <a:srcRect l="12566" t="36223" r="13482" b="12763"/>
          <a:stretch>
            <a:fillRect/>
          </a:stretch>
        </p:blipFill>
        <p:spPr>
          <a:xfrm>
            <a:off x="122625" y="1141406"/>
            <a:ext cx="7172284" cy="4561561"/>
          </a:xfrm>
          <a:prstGeom prst="rect">
            <a:avLst/>
          </a:prstGeom>
          <a:effectLst/>
        </p:spPr>
      </p:pic>
      <p:sp>
        <p:nvSpPr>
          <p:cNvPr id="1048651" name="Rectangle 3"/>
          <p:cNvSpPr/>
          <p:nvPr/>
        </p:nvSpPr>
        <p:spPr>
          <a:xfrm>
            <a:off x="1743075" y="3933825"/>
            <a:ext cx="7434262" cy="967741"/>
          </a:xfrm>
          <a:prstGeom prst="rect">
            <a:avLst/>
          </a:prstGeom>
        </p:spPr>
        <p:txBody>
          <a:bodyPr wrap="square">
            <a:spAutoFit/>
          </a:bodyPr>
          <a:lstStyle/>
          <a:p>
            <a:pPr>
              <a:spcAft>
                <a:spcPts val="600"/>
              </a:spcAft>
            </a:pPr>
            <a:endParaRPr lang="en-US">
              <a:effectLst/>
            </a:endParaRPr>
          </a:p>
          <a:p>
            <a:pPr>
              <a:spcAft>
                <a:spcPts val="600"/>
              </a:spcAft>
            </a:pPr>
            <a:br>
              <a:rPr lang="en-US" dirty="0">
                <a:effectLst/>
              </a:rPr>
            </a:br>
            <a:endParaRPr lang="en-IN"/>
          </a:p>
        </p:txBody>
      </p:sp>
      <p:pic>
        <p:nvPicPr>
          <p:cNvPr id="2" name="Audio 1">
            <a:hlinkClick r:id="" action="ppaction://media"/>
            <a:extLst>
              <a:ext uri="{FF2B5EF4-FFF2-40B4-BE49-F238E27FC236}">
                <a16:creationId xmlns:a16="http://schemas.microsoft.com/office/drawing/2014/main" id="{F275BDC2-1BDE-49D2-A0F1-C4150C23F61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4212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97176" name="Picture 8"/>
          <p:cNvPicPr>
            <a:picLocks noGrp="1" noRot="1" noChangeAspect="1" noMove="1" noResize="1" noEditPoints="1" noAdjustHandles="1" noChangeArrowheads="1" noChangeShapeType="1" noCrop="1"/>
          </p:cNvPicPr>
          <p:nvPr/>
        </p:nvPicPr>
        <p:blipFill rotWithShape="1">
          <a:blip r:embed="rId5"/>
          <a:srcRect l="3613"/>
          <a:stretch>
            <a:fillRect/>
          </a:stretch>
        </p:blipFill>
        <p:spPr>
          <a:xfrm>
            <a:off x="0" y="2669685"/>
            <a:ext cx="4037012" cy="4188315"/>
          </a:xfrm>
          <a:prstGeom prst="rect">
            <a:avLst/>
          </a:prstGeom>
        </p:spPr>
      </p:pic>
      <p:pic>
        <p:nvPicPr>
          <p:cNvPr id="2097177" name="Picture 10"/>
          <p:cNvPicPr>
            <a:picLocks noGrp="1" noRot="1" noChangeAspect="1" noMove="1" noResize="1" noEditPoints="1" noAdjustHandles="1" noChangeArrowheads="1" noChangeShapeType="1" noCrop="1"/>
          </p:cNvPicPr>
          <p:nvPr/>
        </p:nvPicPr>
        <p:blipFill rotWithShape="1">
          <a:blip r:embed="rId6"/>
          <a:srcRect l="35640"/>
          <a:stretch>
            <a:fillRect/>
          </a:stretch>
        </p:blipFill>
        <p:spPr>
          <a:xfrm>
            <a:off x="0" y="2892347"/>
            <a:ext cx="1522412" cy="2365453"/>
          </a:xfrm>
          <a:prstGeom prst="rect">
            <a:avLst/>
          </a:prstGeom>
        </p:spPr>
      </p:pic>
      <p:sp>
        <p:nvSpPr>
          <p:cNvPr id="1048652" name="Oval 12"/>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78" name="Picture 14"/>
          <p:cNvPicPr>
            <a:picLocks noGrp="1" noRot="1" noChangeAspect="1" noMove="1" noResize="1" noEditPoints="1" noAdjustHandles="1" noChangeArrowheads="1" noChangeShapeType="1" noCrop="1"/>
          </p:cNvPicPr>
          <p:nvPr/>
        </p:nvPicPr>
        <p:blipFill rotWithShape="1">
          <a:blip r:embed="rId7"/>
          <a:srcRect t="28813"/>
          <a:stretch>
            <a:fillRect/>
          </a:stretch>
        </p:blipFill>
        <p:spPr>
          <a:xfrm>
            <a:off x="7999412" y="0"/>
            <a:ext cx="1603387" cy="1141407"/>
          </a:xfrm>
          <a:prstGeom prst="rect">
            <a:avLst/>
          </a:prstGeom>
        </p:spPr>
      </p:pic>
      <p:pic>
        <p:nvPicPr>
          <p:cNvPr id="2097179" name="Picture 16"/>
          <p:cNvPicPr>
            <a:picLocks noGrp="1" noRot="1" noChangeAspect="1" noMove="1" noResize="1" noEditPoints="1" noAdjustHandles="1" noChangeArrowheads="1" noChangeShapeType="1" noCrop="1"/>
          </p:cNvPicPr>
          <p:nvPr/>
        </p:nvPicPr>
        <p:blipFill rotWithShape="1">
          <a:blip r:embed="rId8"/>
          <a:srcRect b="23320"/>
          <a:stretch>
            <a:fillRect/>
          </a:stretch>
        </p:blipFill>
        <p:spPr>
          <a:xfrm>
            <a:off x="8605878" y="6096000"/>
            <a:ext cx="993734" cy="762000"/>
          </a:xfrm>
          <a:prstGeom prst="rect">
            <a:avLst/>
          </a:prstGeom>
        </p:spPr>
      </p:pic>
      <p:sp>
        <p:nvSpPr>
          <p:cNvPr id="1048653" name="Rectangle 18"/>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54" name="Rectangle 2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55" name="Title 1"/>
          <p:cNvSpPr>
            <a:spLocks noGrp="1"/>
          </p:cNvSpPr>
          <p:nvPr>
            <p:ph type="title"/>
          </p:nvPr>
        </p:nvSpPr>
        <p:spPr>
          <a:xfrm>
            <a:off x="8191925" y="1325880"/>
            <a:ext cx="3352375" cy="1802331"/>
          </a:xfrm>
        </p:spPr>
        <p:txBody>
          <a:bodyPr vert="horz" lIns="91440" tIns="45720" rIns="91440" bIns="45720" rtlCol="0" anchor="b">
            <a:normAutofit/>
          </a:bodyPr>
          <a:lstStyle/>
          <a:p>
            <a:r>
              <a:rPr lang="en-US" b="0" i="0" kern="1200" dirty="0">
                <a:solidFill>
                  <a:schemeClr val="accent2"/>
                </a:solidFill>
                <a:latin typeface="+mj-lt"/>
                <a:ea typeface="+mj-ea"/>
                <a:cs typeface="+mj-cs"/>
              </a:rPr>
              <a:t>Salesforce Login: </a:t>
            </a:r>
          </a:p>
        </p:txBody>
      </p:sp>
      <p:sp>
        <p:nvSpPr>
          <p:cNvPr id="1048656" name="Text Placeholder 2"/>
          <p:cNvSpPr>
            <a:spLocks noGrp="1"/>
          </p:cNvSpPr>
          <p:nvPr>
            <p:ph type="body" idx="1"/>
          </p:nvPr>
        </p:nvSpPr>
        <p:spPr>
          <a:xfrm>
            <a:off x="8191925" y="4247147"/>
            <a:ext cx="3352375" cy="1962690"/>
          </a:xfrm>
        </p:spPr>
        <p:txBody>
          <a:bodyPr vert="horz" lIns="91440" tIns="45720" rIns="91440" bIns="45720" rtlCol="0" anchor="t">
            <a:normAutofit/>
          </a:bodyPr>
          <a:lstStyle/>
          <a:p>
            <a:pPr>
              <a:lnSpc>
                <a:spcPct val="90000"/>
              </a:lnSpc>
            </a:pPr>
            <a:r>
              <a:rPr lang="en-US" sz="1800" b="1" dirty="0">
                <a:solidFill>
                  <a:schemeClr val="tx2">
                    <a:lumMod val="40000"/>
                    <a:lumOff val="60000"/>
                  </a:schemeClr>
                </a:solidFill>
                <a:latin typeface="Californian FB" panose="0207040306080B030204" pitchFamily="18" charset="0"/>
                <a:hlinkClick r:id="rId9"/>
              </a:rPr>
              <a:t>https://login.salesforce.com/</a:t>
            </a:r>
            <a:r>
              <a:rPr lang="en-US" sz="1800" b="1" dirty="0">
                <a:solidFill>
                  <a:schemeClr val="tx2">
                    <a:lumMod val="40000"/>
                    <a:lumOff val="60000"/>
                  </a:schemeClr>
                </a:solidFill>
                <a:latin typeface="Californian FB" panose="0207040306080B030204" pitchFamily="18" charset="0"/>
              </a:rPr>
              <a:t> we used this link to login the salesforce platform. This link asked our username and password only</a:t>
            </a:r>
            <a:r>
              <a:rPr lang="en-US" sz="1800" dirty="0">
                <a:solidFill>
                  <a:schemeClr val="tx2">
                    <a:lumMod val="40000"/>
                    <a:lumOff val="60000"/>
                  </a:schemeClr>
                </a:solidFill>
                <a:latin typeface="Californian FB" panose="0207040306080B030204" pitchFamily="18" charset="0"/>
              </a:rPr>
              <a:t>.</a:t>
            </a:r>
          </a:p>
        </p:txBody>
      </p:sp>
      <p:sp>
        <p:nvSpPr>
          <p:cNvPr id="1048657" name="Freeform 36"/>
          <p:cNvSpPr>
            <a:spLocks noGrp="1" noRot="1" noChangeAspect="1" noMove="1" noResize="1" noEditPoints="1" noAdjustHandles="1" noChangeArrowheads="1" noChangeShapeType="1" noTextEdit="1"/>
          </p:cNvSpPr>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58" name="Freeform: Shape 24"/>
          <p:cNvSpPr>
            <a:spLocks noGrp="1" noRot="1" noChangeAspect="1" noMove="1" noResize="1" noEditPoints="1" noAdjustHandles="1" noChangeArrowheads="1" noChangeShapeType="1" noTextEdit="1"/>
          </p:cNvSpPr>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48659" name="Rectangle 2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97180" name="Picture 3"/>
          <p:cNvPicPr>
            <a:picLocks noChangeAspect="1"/>
          </p:cNvPicPr>
          <p:nvPr/>
        </p:nvPicPr>
        <p:blipFill rotWithShape="1">
          <a:blip r:embed="rId10"/>
          <a:srcRect l="11497" t="25447" r="13112" b="17857"/>
          <a:stretch>
            <a:fillRect/>
          </a:stretch>
        </p:blipFill>
        <p:spPr>
          <a:xfrm>
            <a:off x="643854" y="1141408"/>
            <a:ext cx="6270662" cy="4357024"/>
          </a:xfrm>
          <a:prstGeom prst="rect">
            <a:avLst/>
          </a:prstGeom>
          <a:effectLst/>
        </p:spPr>
      </p:pic>
      <p:pic>
        <p:nvPicPr>
          <p:cNvPr id="2" name="Audio 1">
            <a:hlinkClick r:id="" action="ppaction://media"/>
            <a:extLst>
              <a:ext uri="{FF2B5EF4-FFF2-40B4-BE49-F238E27FC236}">
                <a16:creationId xmlns:a16="http://schemas.microsoft.com/office/drawing/2014/main" id="{5359AD72-482F-4A0C-B7C7-F9311059F336}"/>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366500" y="6032500"/>
            <a:ext cx="609600" cy="609600"/>
          </a:xfrm>
          <a:prstGeom prst="rect">
            <a:avLst/>
          </a:prstGeom>
        </p:spPr>
      </p:pic>
    </p:spTree>
    <p:custDataLst>
      <p:tags r:id="rId1"/>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3358"/>
    </mc:Choice>
    <mc:Fallback xmlns="">
      <p:transition spd="slow" advTm="13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5" presetClass="exit" presetSubtype="0" fill="hold" grpId="0" nodeType="clickEffect">
                                  <p:stCondLst>
                                    <p:cond delay="0"/>
                                  </p:stCondLst>
                                  <p:childTnLst>
                                    <p:animEffect transition="out" filter="fade">
                                      <p:cBhvr>
                                        <p:cTn id="10" dur="2000"/>
                                        <p:tgtEl>
                                          <p:spTgt spid="1048655"/>
                                        </p:tgtEl>
                                      </p:cBhvr>
                                    </p:animEffect>
                                    <p:anim calcmode="lin" valueType="num">
                                      <p:cBhvr>
                                        <p:cTn id="11" dur="2000"/>
                                        <p:tgtEl>
                                          <p:spTgt spid="1048655"/>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2" dur="2000"/>
                                        <p:tgtEl>
                                          <p:spTgt spid="1048655"/>
                                        </p:tgtEl>
                                        <p:attrNameLst>
                                          <p:attrName>ppt_h</p:attrName>
                                        </p:attrNameLst>
                                      </p:cBhvr>
                                      <p:tavLst>
                                        <p:tav tm="0">
                                          <p:val>
                                            <p:strVal val="ppt_h"/>
                                          </p:val>
                                        </p:tav>
                                        <p:tav tm="100000">
                                          <p:val>
                                            <p:strVal val="ppt_h"/>
                                          </p:val>
                                        </p:tav>
                                      </p:tavLst>
                                    </p:anim>
                                    <p:set>
                                      <p:cBhvr>
                                        <p:cTn id="13" dur="1" fill="hold">
                                          <p:stCondLst>
                                            <p:cond delay="1999"/>
                                          </p:stCondLst>
                                        </p:cTn>
                                        <p:tgtEl>
                                          <p:spTgt spid="104865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2"/>
                </p:tgtEl>
              </p:cMediaNode>
            </p:audio>
          </p:childTnLst>
        </p:cTn>
      </p:par>
    </p:tnLst>
    <p:bldLst>
      <p:bldP spid="104865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97181" name="Picture 56"/>
          <p:cNvPicPr>
            <a:picLocks noGrp="1" noRot="1" noChangeAspect="1" noMove="1" noResize="1" noEditPoints="1" noAdjustHandles="1" noChangeArrowheads="1" noChangeShapeType="1" noCrop="1"/>
          </p:cNvPicPr>
          <p:nvPr/>
        </p:nvPicPr>
        <p:blipFill rotWithShape="1">
          <a:blip r:embed="rId4"/>
          <a:srcRect l="3613"/>
          <a:stretch>
            <a:fillRect/>
          </a:stretch>
        </p:blipFill>
        <p:spPr>
          <a:xfrm>
            <a:off x="0" y="2669685"/>
            <a:ext cx="4037012" cy="4188315"/>
          </a:xfrm>
          <a:prstGeom prst="rect">
            <a:avLst/>
          </a:prstGeom>
        </p:spPr>
      </p:pic>
      <p:pic>
        <p:nvPicPr>
          <p:cNvPr id="2097182" name="Picture 58"/>
          <p:cNvPicPr>
            <a:picLocks noGrp="1" noRot="1" noChangeAspect="1" noMove="1" noResize="1" noEditPoints="1" noAdjustHandles="1" noChangeArrowheads="1" noChangeShapeType="1" noCrop="1"/>
          </p:cNvPicPr>
          <p:nvPr/>
        </p:nvPicPr>
        <p:blipFill rotWithShape="1">
          <a:blip r:embed="rId5"/>
          <a:srcRect l="35640"/>
          <a:stretch>
            <a:fillRect/>
          </a:stretch>
        </p:blipFill>
        <p:spPr>
          <a:xfrm>
            <a:off x="0" y="2892347"/>
            <a:ext cx="1522412" cy="2365453"/>
          </a:xfrm>
          <a:prstGeom prst="rect">
            <a:avLst/>
          </a:prstGeom>
        </p:spPr>
      </p:pic>
      <p:sp>
        <p:nvSpPr>
          <p:cNvPr id="1048660" name="Oval 60"/>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83" name="Picture 62"/>
          <p:cNvPicPr>
            <a:picLocks noGrp="1" noRot="1" noChangeAspect="1" noMove="1" noResize="1" noEditPoints="1" noAdjustHandles="1" noChangeArrowheads="1" noChangeShapeType="1" noCrop="1"/>
          </p:cNvPicPr>
          <p:nvPr/>
        </p:nvPicPr>
        <p:blipFill rotWithShape="1">
          <a:blip r:embed="rId6"/>
          <a:srcRect t="28813"/>
          <a:stretch>
            <a:fillRect/>
          </a:stretch>
        </p:blipFill>
        <p:spPr>
          <a:xfrm>
            <a:off x="7999412" y="0"/>
            <a:ext cx="1603387" cy="1141407"/>
          </a:xfrm>
          <a:prstGeom prst="rect">
            <a:avLst/>
          </a:prstGeom>
        </p:spPr>
      </p:pic>
      <p:pic>
        <p:nvPicPr>
          <p:cNvPr id="2097184" name="Picture 64"/>
          <p:cNvPicPr>
            <a:picLocks noGrp="1" noRot="1" noChangeAspect="1" noMove="1" noResize="1" noEditPoints="1" noAdjustHandles="1" noChangeArrowheads="1" noChangeShapeType="1" noCrop="1"/>
          </p:cNvPicPr>
          <p:nvPr/>
        </p:nvPicPr>
        <p:blipFill rotWithShape="1">
          <a:blip r:embed="rId7"/>
          <a:srcRect b="23320"/>
          <a:stretch>
            <a:fillRect/>
          </a:stretch>
        </p:blipFill>
        <p:spPr>
          <a:xfrm>
            <a:off x="8605878" y="6096000"/>
            <a:ext cx="993734" cy="762000"/>
          </a:xfrm>
          <a:prstGeom prst="rect">
            <a:avLst/>
          </a:prstGeom>
        </p:spPr>
      </p:pic>
      <p:sp>
        <p:nvSpPr>
          <p:cNvPr id="1048661" name="Rectangle 6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62" name="Rectangle 68"/>
          <p:cNvSpPr>
            <a:spLocks noGrp="1" noRot="1" noChangeAspect="1" noMove="1" noResize="1" noEditPoints="1" noAdjustHandles="1" noChangeArrowheads="1" noChangeShapeType="1" noTextEdit="1"/>
          </p:cNvSpPr>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63" name="Title 1"/>
          <p:cNvSpPr>
            <a:spLocks noGrp="1"/>
          </p:cNvSpPr>
          <p:nvPr>
            <p:ph type="title"/>
          </p:nvPr>
        </p:nvSpPr>
        <p:spPr>
          <a:xfrm>
            <a:off x="7385967" y="1325880"/>
            <a:ext cx="4158334" cy="1343805"/>
          </a:xfrm>
        </p:spPr>
        <p:txBody>
          <a:bodyPr vert="horz" lIns="91440" tIns="45720" rIns="91440" bIns="45720" rtlCol="0" anchor="b">
            <a:normAutofit/>
          </a:bodyPr>
          <a:lstStyle/>
          <a:p>
            <a:r>
              <a:rPr lang="en-US" sz="5400" b="0" i="0" kern="1200" dirty="0">
                <a:solidFill>
                  <a:schemeClr val="accent2"/>
                </a:solidFill>
                <a:latin typeface="+mj-lt"/>
                <a:ea typeface="+mj-ea"/>
                <a:cs typeface="+mj-cs"/>
              </a:rPr>
              <a:t>Object :</a:t>
            </a:r>
          </a:p>
        </p:txBody>
      </p:sp>
      <p:sp>
        <p:nvSpPr>
          <p:cNvPr id="1048664" name="Text Placeholder 2"/>
          <p:cNvSpPr>
            <a:spLocks noGrp="1"/>
          </p:cNvSpPr>
          <p:nvPr>
            <p:ph type="body" idx="1"/>
          </p:nvPr>
        </p:nvSpPr>
        <p:spPr>
          <a:xfrm>
            <a:off x="7385967" y="3344779"/>
            <a:ext cx="4158334" cy="2057400"/>
          </a:xfrm>
        </p:spPr>
        <p:txBody>
          <a:bodyPr vert="horz" lIns="91440" tIns="45720" rIns="91440" bIns="45720" rtlCol="0" anchor="t">
            <a:normAutofit/>
          </a:bodyPr>
          <a:lstStyle/>
          <a:p>
            <a:r>
              <a:rPr lang="en-US" sz="1800" b="1" dirty="0">
                <a:solidFill>
                  <a:schemeClr val="tx2">
                    <a:lumMod val="40000"/>
                    <a:lumOff val="60000"/>
                  </a:schemeClr>
                </a:solidFill>
                <a:latin typeface="Californian FB" panose="0207040306080B030204" pitchFamily="18" charset="0"/>
              </a:rPr>
              <a:t>for this event management project we created 3 objects. They are attendees object , speaker object and vendors object.</a:t>
            </a:r>
          </a:p>
          <a:p>
            <a:endParaRPr lang="en-US" sz="1800" dirty="0">
              <a:solidFill>
                <a:schemeClr val="tx2">
                  <a:lumMod val="40000"/>
                  <a:lumOff val="60000"/>
                </a:schemeClr>
              </a:solidFill>
            </a:endParaRPr>
          </a:p>
        </p:txBody>
      </p:sp>
      <p:sp>
        <p:nvSpPr>
          <p:cNvPr id="1048665" name="Freeform 36"/>
          <p:cNvSpPr>
            <a:spLocks noGrp="1" noRot="1" noChangeAspect="1" noMove="1" noResize="1" noEditPoints="1" noAdjustHandles="1" noChangeArrowheads="1" noChangeShapeType="1" noTextEdit="1"/>
          </p:cNvSpPr>
          <p:nvPr/>
        </p:nvSpPr>
        <p:spPr>
          <a:xfrm flipH="1">
            <a:off x="6649646"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66" name="Freeform: Shape 72"/>
          <p:cNvSpPr>
            <a:spLocks noGrp="1" noRot="1" noChangeAspect="1" noMove="1" noResize="1" noEditPoints="1" noAdjustHandles="1" noChangeArrowheads="1" noChangeShapeType="1" noTextEdit="1"/>
          </p:cNvSpPr>
          <p:nvPr/>
        </p:nvSpPr>
        <p:spPr bwMode="gray">
          <a:xfrm rot="5400000" flipH="1">
            <a:off x="68960" y="-68960"/>
            <a:ext cx="6858001" cy="6995918"/>
          </a:xfrm>
          <a:custGeom>
            <a:avLst/>
            <a:gdLst>
              <a:gd name="connsiteX0" fmla="*/ 6858001 w 6858001"/>
              <a:gd name="connsiteY0" fmla="*/ 1344715 h 6995918"/>
              <a:gd name="connsiteX1" fmla="*/ 6858001 w 6858001"/>
              <a:gd name="connsiteY1" fmla="*/ 1177 h 6995918"/>
              <a:gd name="connsiteX2" fmla="*/ 6702324 w 6858001"/>
              <a:gd name="connsiteY2" fmla="*/ 26222 h 6995918"/>
              <a:gd name="connsiteX3" fmla="*/ 6547333 w 6858001"/>
              <a:gd name="connsiteY3" fmla="*/ 50091 h 6995918"/>
              <a:gd name="connsiteX4" fmla="*/ 6391657 w 6858001"/>
              <a:gd name="connsiteY4" fmla="*/ 73455 h 6995918"/>
              <a:gd name="connsiteX5" fmla="*/ 6235294 w 6858001"/>
              <a:gd name="connsiteY5" fmla="*/ 93458 h 6995918"/>
              <a:gd name="connsiteX6" fmla="*/ 6079618 w 6858001"/>
              <a:gd name="connsiteY6" fmla="*/ 113629 h 6995918"/>
              <a:gd name="connsiteX7" fmla="*/ 5923255 w 6858001"/>
              <a:gd name="connsiteY7" fmla="*/ 132455 h 6995918"/>
              <a:gd name="connsiteX8" fmla="*/ 5768950 w 6858001"/>
              <a:gd name="connsiteY8" fmla="*/ 148591 h 6995918"/>
              <a:gd name="connsiteX9" fmla="*/ 5612588 w 6858001"/>
              <a:gd name="connsiteY9" fmla="*/ 163887 h 6995918"/>
              <a:gd name="connsiteX10" fmla="*/ 5456911 w 6858001"/>
              <a:gd name="connsiteY10" fmla="*/ 177839 h 6995918"/>
              <a:gd name="connsiteX11" fmla="*/ 5303978 w 6858001"/>
              <a:gd name="connsiteY11" fmla="*/ 189941 h 6995918"/>
              <a:gd name="connsiteX12" fmla="*/ 5148987 w 6858001"/>
              <a:gd name="connsiteY12" fmla="*/ 202044 h 6995918"/>
              <a:gd name="connsiteX13" fmla="*/ 4996054 w 6858001"/>
              <a:gd name="connsiteY13" fmla="*/ 212129 h 6995918"/>
              <a:gd name="connsiteX14" fmla="*/ 4843120 w 6858001"/>
              <a:gd name="connsiteY14" fmla="*/ 220029 h 6995918"/>
              <a:gd name="connsiteX15" fmla="*/ 4690873 w 6858001"/>
              <a:gd name="connsiteY15" fmla="*/ 228266 h 6995918"/>
              <a:gd name="connsiteX16" fmla="*/ 4539997 w 6858001"/>
              <a:gd name="connsiteY16" fmla="*/ 235157 h 6995918"/>
              <a:gd name="connsiteX17" fmla="*/ 4390492 w 6858001"/>
              <a:gd name="connsiteY17" fmla="*/ 240032 h 6995918"/>
              <a:gd name="connsiteX18" fmla="*/ 4240988 w 6858001"/>
              <a:gd name="connsiteY18" fmla="*/ 244234 h 6995918"/>
              <a:gd name="connsiteX19" fmla="*/ 4092855 w 6858001"/>
              <a:gd name="connsiteY19" fmla="*/ 248268 h 6995918"/>
              <a:gd name="connsiteX20" fmla="*/ 3946780 w 6858001"/>
              <a:gd name="connsiteY20" fmla="*/ 250117 h 6995918"/>
              <a:gd name="connsiteX21" fmla="*/ 3800704 w 6858001"/>
              <a:gd name="connsiteY21" fmla="*/ 252134 h 6995918"/>
              <a:gd name="connsiteX22" fmla="*/ 3656686 w 6858001"/>
              <a:gd name="connsiteY22" fmla="*/ 253143 h 6995918"/>
              <a:gd name="connsiteX23" fmla="*/ 3514040 w 6858001"/>
              <a:gd name="connsiteY23" fmla="*/ 252134 h 6995918"/>
              <a:gd name="connsiteX24" fmla="*/ 3372765 w 6858001"/>
              <a:gd name="connsiteY24" fmla="*/ 252134 h 6995918"/>
              <a:gd name="connsiteX25" fmla="*/ 3232862 w 6858001"/>
              <a:gd name="connsiteY25" fmla="*/ 250117 h 6995918"/>
              <a:gd name="connsiteX26" fmla="*/ 3095702 w 6858001"/>
              <a:gd name="connsiteY26" fmla="*/ 247092 h 6995918"/>
              <a:gd name="connsiteX27" fmla="*/ 2959914 w 6858001"/>
              <a:gd name="connsiteY27" fmla="*/ 244234 h 6995918"/>
              <a:gd name="connsiteX28" fmla="*/ 2826868 w 6858001"/>
              <a:gd name="connsiteY28" fmla="*/ 241040 h 6995918"/>
              <a:gd name="connsiteX29" fmla="*/ 2694509 w 6858001"/>
              <a:gd name="connsiteY29" fmla="*/ 236166 h 6995918"/>
              <a:gd name="connsiteX30" fmla="*/ 2564208 w 6858001"/>
              <a:gd name="connsiteY30" fmla="*/ 230955 h 6995918"/>
              <a:gd name="connsiteX31" fmla="*/ 2436649 w 6858001"/>
              <a:gd name="connsiteY31" fmla="*/ 226249 h 6995918"/>
              <a:gd name="connsiteX32" fmla="*/ 2187703 w 6858001"/>
              <a:gd name="connsiteY32" fmla="*/ 212969 h 6995918"/>
              <a:gd name="connsiteX33" fmla="*/ 1949045 w 6858001"/>
              <a:gd name="connsiteY33" fmla="*/ 198850 h 6995918"/>
              <a:gd name="connsiteX34" fmla="*/ 1719988 w 6858001"/>
              <a:gd name="connsiteY34" fmla="*/ 184058 h 6995918"/>
              <a:gd name="connsiteX35" fmla="*/ 1503275 w 6858001"/>
              <a:gd name="connsiteY35" fmla="*/ 167753 h 6995918"/>
              <a:gd name="connsiteX36" fmla="*/ 1296163 w 6858001"/>
              <a:gd name="connsiteY36" fmla="*/ 150776 h 6995918"/>
              <a:gd name="connsiteX37" fmla="*/ 1104139 w 6858001"/>
              <a:gd name="connsiteY37" fmla="*/ 132455 h 6995918"/>
              <a:gd name="connsiteX38" fmla="*/ 923774 w 6858001"/>
              <a:gd name="connsiteY38" fmla="*/ 114469 h 6995918"/>
              <a:gd name="connsiteX39" fmla="*/ 757810 w 6858001"/>
              <a:gd name="connsiteY39" fmla="*/ 96484 h 6995918"/>
              <a:gd name="connsiteX40" fmla="*/ 605563 w 6858001"/>
              <a:gd name="connsiteY40" fmla="*/ 79507 h 6995918"/>
              <a:gd name="connsiteX41" fmla="*/ 470460 w 6858001"/>
              <a:gd name="connsiteY41" fmla="*/ 63370 h 6995918"/>
              <a:gd name="connsiteX42" fmla="*/ 348388 w 6858001"/>
              <a:gd name="connsiteY42" fmla="*/ 48074 h 6995918"/>
              <a:gd name="connsiteX43" fmla="*/ 245518 w 6858001"/>
              <a:gd name="connsiteY43" fmla="*/ 35299 h 6995918"/>
              <a:gd name="connsiteX44" fmla="*/ 159107 w 6858001"/>
              <a:gd name="connsiteY44" fmla="*/ 23197 h 6995918"/>
              <a:gd name="connsiteX45" fmla="*/ 40463 w 6858001"/>
              <a:gd name="connsiteY45" fmla="*/ 5883 h 6995918"/>
              <a:gd name="connsiteX46" fmla="*/ 1 w 6858001"/>
              <a:gd name="connsiteY46" fmla="*/ 0 h 6995918"/>
              <a:gd name="connsiteX47" fmla="*/ 1 w 6858001"/>
              <a:gd name="connsiteY47" fmla="*/ 905354 h 6995918"/>
              <a:gd name="connsiteX48" fmla="*/ 0 w 6858001"/>
              <a:gd name="connsiteY48" fmla="*/ 905354 h 6995918"/>
              <a:gd name="connsiteX49" fmla="*/ 0 w 6858001"/>
              <a:gd name="connsiteY49" fmla="*/ 6995918 h 6995918"/>
              <a:gd name="connsiteX50" fmla="*/ 6858000 w 6858001"/>
              <a:gd name="connsiteY50" fmla="*/ 6995918 h 6995918"/>
              <a:gd name="connsiteX51" fmla="*/ 6858000 w 6858001"/>
              <a:gd name="connsiteY51" fmla="*/ 1344715 h 699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95918">
                <a:moveTo>
                  <a:pt x="6858001" y="1344715"/>
                </a:moveTo>
                <a:lnTo>
                  <a:pt x="6858001" y="1177"/>
                </a:lnTo>
                <a:lnTo>
                  <a:pt x="6702324" y="26222"/>
                </a:lnTo>
                <a:lnTo>
                  <a:pt x="6547333" y="50091"/>
                </a:lnTo>
                <a:lnTo>
                  <a:pt x="6391657" y="73455"/>
                </a:lnTo>
                <a:lnTo>
                  <a:pt x="6235294" y="93458"/>
                </a:lnTo>
                <a:lnTo>
                  <a:pt x="6079618" y="113629"/>
                </a:lnTo>
                <a:lnTo>
                  <a:pt x="5923255" y="132455"/>
                </a:lnTo>
                <a:lnTo>
                  <a:pt x="5768950" y="148591"/>
                </a:lnTo>
                <a:lnTo>
                  <a:pt x="5612588" y="163887"/>
                </a:lnTo>
                <a:lnTo>
                  <a:pt x="5456911" y="177839"/>
                </a:lnTo>
                <a:lnTo>
                  <a:pt x="5303978" y="189941"/>
                </a:lnTo>
                <a:lnTo>
                  <a:pt x="5148987" y="202044"/>
                </a:lnTo>
                <a:lnTo>
                  <a:pt x="4996054" y="212129"/>
                </a:lnTo>
                <a:lnTo>
                  <a:pt x="4843120" y="220029"/>
                </a:lnTo>
                <a:lnTo>
                  <a:pt x="4690873" y="228266"/>
                </a:lnTo>
                <a:lnTo>
                  <a:pt x="4539997" y="235157"/>
                </a:lnTo>
                <a:lnTo>
                  <a:pt x="4390492" y="240032"/>
                </a:lnTo>
                <a:lnTo>
                  <a:pt x="4240988" y="244234"/>
                </a:lnTo>
                <a:lnTo>
                  <a:pt x="4092855" y="248268"/>
                </a:lnTo>
                <a:lnTo>
                  <a:pt x="3946780" y="250117"/>
                </a:lnTo>
                <a:lnTo>
                  <a:pt x="3800704" y="252134"/>
                </a:lnTo>
                <a:lnTo>
                  <a:pt x="3656686" y="253143"/>
                </a:lnTo>
                <a:lnTo>
                  <a:pt x="3514040" y="252134"/>
                </a:lnTo>
                <a:lnTo>
                  <a:pt x="3372765" y="252134"/>
                </a:lnTo>
                <a:lnTo>
                  <a:pt x="3232862" y="250117"/>
                </a:lnTo>
                <a:lnTo>
                  <a:pt x="3095702" y="247092"/>
                </a:lnTo>
                <a:lnTo>
                  <a:pt x="2959914" y="244234"/>
                </a:lnTo>
                <a:lnTo>
                  <a:pt x="2826868" y="241040"/>
                </a:lnTo>
                <a:lnTo>
                  <a:pt x="2694509" y="236166"/>
                </a:lnTo>
                <a:lnTo>
                  <a:pt x="2564208" y="230955"/>
                </a:lnTo>
                <a:lnTo>
                  <a:pt x="2436649" y="226249"/>
                </a:lnTo>
                <a:lnTo>
                  <a:pt x="2187703" y="212969"/>
                </a:lnTo>
                <a:lnTo>
                  <a:pt x="1949045" y="198850"/>
                </a:lnTo>
                <a:lnTo>
                  <a:pt x="1719988" y="184058"/>
                </a:lnTo>
                <a:lnTo>
                  <a:pt x="1503275" y="167753"/>
                </a:lnTo>
                <a:lnTo>
                  <a:pt x="1296163" y="150776"/>
                </a:lnTo>
                <a:lnTo>
                  <a:pt x="1104139" y="132455"/>
                </a:lnTo>
                <a:lnTo>
                  <a:pt x="923774" y="114469"/>
                </a:lnTo>
                <a:lnTo>
                  <a:pt x="757810" y="96484"/>
                </a:lnTo>
                <a:lnTo>
                  <a:pt x="605563" y="79507"/>
                </a:lnTo>
                <a:lnTo>
                  <a:pt x="470460" y="63370"/>
                </a:lnTo>
                <a:lnTo>
                  <a:pt x="348388" y="48074"/>
                </a:lnTo>
                <a:lnTo>
                  <a:pt x="245518" y="35299"/>
                </a:lnTo>
                <a:lnTo>
                  <a:pt x="159107" y="23197"/>
                </a:lnTo>
                <a:lnTo>
                  <a:pt x="40463" y="5883"/>
                </a:lnTo>
                <a:lnTo>
                  <a:pt x="1" y="0"/>
                </a:lnTo>
                <a:lnTo>
                  <a:pt x="1" y="905354"/>
                </a:lnTo>
                <a:lnTo>
                  <a:pt x="0" y="905354"/>
                </a:lnTo>
                <a:lnTo>
                  <a:pt x="0" y="6995918"/>
                </a:lnTo>
                <a:lnTo>
                  <a:pt x="6858000" y="6995918"/>
                </a:lnTo>
                <a:lnTo>
                  <a:pt x="6858000" y="1344715"/>
                </a:lnTo>
                <a:close/>
              </a:path>
            </a:pathLst>
          </a:custGeom>
          <a:ln>
            <a:noFill/>
          </a:ln>
        </p:spPr>
      </p:sp>
      <p:sp>
        <p:nvSpPr>
          <p:cNvPr id="1048667" name="Rectangle 74"/>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97185" name="Picture 4"/>
          <p:cNvPicPr>
            <a:picLocks noChangeAspect="1"/>
          </p:cNvPicPr>
          <p:nvPr/>
        </p:nvPicPr>
        <p:blipFill rotWithShape="1">
          <a:blip r:embed="rId8"/>
          <a:srcRect l="17011" r="21003"/>
          <a:stretch>
            <a:fillRect/>
          </a:stretch>
        </p:blipFill>
        <p:spPr>
          <a:xfrm>
            <a:off x="643854" y="955678"/>
            <a:ext cx="5450557" cy="4946178"/>
          </a:xfrm>
          <a:prstGeom prst="rect">
            <a:avLst/>
          </a:prstGeom>
          <a:effectLst/>
        </p:spPr>
      </p:pic>
      <p:pic>
        <p:nvPicPr>
          <p:cNvPr id="2" name="Audio 1">
            <a:hlinkClick r:id="" action="ppaction://media"/>
            <a:extLst>
              <a:ext uri="{FF2B5EF4-FFF2-40B4-BE49-F238E27FC236}">
                <a16:creationId xmlns:a16="http://schemas.microsoft.com/office/drawing/2014/main" id="{4AD66485-B71F-48CF-8EF7-66A5BB4DA82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advTm="2830">
        <p:split orient="vert"/>
      </p:transition>
    </mc:Choice>
    <mc:Fallback xmlns="">
      <p:transition spd="slow" advTm="283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1.6"/>
</p:tagLst>
</file>

<file path=ppt/tags/tag2.xml><?xml version="1.0" encoding="utf-8"?>
<p:tagLst xmlns:a="http://schemas.openxmlformats.org/drawingml/2006/main" xmlns:r="http://schemas.openxmlformats.org/officeDocument/2006/relationships" xmlns:p="http://schemas.openxmlformats.org/presentationml/2006/main">
  <p:tag name="TIMING" val="|9.5"/>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BUILD AN EVENT MANAGEMENT SYSTEM USING SALESFORCE (1) (3)</Template>
  <TotalTime>1</TotalTime>
  <Words>1223</Words>
  <Application>Microsoft Office PowerPoint</Application>
  <PresentationFormat>Widescreen</PresentationFormat>
  <Paragraphs>88</Paragraphs>
  <Slides>25</Slides>
  <Notes>0</Notes>
  <HiddenSlides>0</HiddenSlides>
  <MMClips>25</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Britannic Bold</vt:lpstr>
      <vt:lpstr>Calibri</vt:lpstr>
      <vt:lpstr>Californian FB</vt:lpstr>
      <vt:lpstr>Century Gothic</vt:lpstr>
      <vt:lpstr>Latha</vt:lpstr>
      <vt:lpstr>Open Sans</vt:lpstr>
      <vt:lpstr>Quire Sans</vt:lpstr>
      <vt:lpstr>Wingdings 3</vt:lpstr>
      <vt:lpstr>Ion</vt:lpstr>
      <vt:lpstr>BUILD AN EVENT MANAGEMENT SYSTEM USING SALESFORCE</vt:lpstr>
      <vt:lpstr>PowerPoint Presentation</vt:lpstr>
      <vt:lpstr>PowerPoint Presentation</vt:lpstr>
      <vt:lpstr>PowerPoint Presentation</vt:lpstr>
      <vt:lpstr>PowerPoint Presentation</vt:lpstr>
      <vt:lpstr>PowerPoint Presentation</vt:lpstr>
      <vt:lpstr>3.2 Activity &amp; Screenshot   Creating Developer Account  </vt:lpstr>
      <vt:lpstr>Salesforce Login: </vt:lpstr>
      <vt:lpstr>Object :</vt:lpstr>
      <vt:lpstr>Lightning App:</vt:lpstr>
      <vt:lpstr>Field and Relationship</vt:lpstr>
      <vt:lpstr>Profiles:</vt:lpstr>
      <vt:lpstr>Users</vt:lpstr>
      <vt:lpstr>Permission sets:</vt:lpstr>
      <vt:lpstr>Reports:</vt:lpstr>
      <vt:lpstr>4. Trailhead Profile Public URL</vt:lpstr>
      <vt:lpstr>Advantages &amp; Disadvantages:</vt:lpstr>
      <vt:lpstr>Experience requirements </vt:lpstr>
      <vt:lpstr>PowerPoint Presentation</vt:lpstr>
      <vt:lpstr>PowerPoint Presentation</vt:lpstr>
      <vt:lpstr>PowerPoint Presentation</vt:lpstr>
      <vt:lpstr>There are many different kinds of 5 Skills of Great Corporate Event Planners event management software available. Some offer a wide range of features and can be quite costly. You should choose the best software according to your needs. Some offer features that will benefit your company, while others will only be useful for bigger events.  Loose coupling  Event management can be tricky. In event-driven systems, components publish and subscribe to events in order to communicate with each other. This can be advantageous in a fan-in and fan-out scenario where multiple components need to communicate with each other in real time. It also allows for fault tolerance.  It’s important to understand the concept of loose coupling. Using this approach allows for faster deployment and greater flexibility. It is also associated with better business performance. Generally, loose coupling enables organizations to adapt and grow without causing disruptions to other processes. For example, if a customer wants to change the name of an email message, they can do so without impacting other emails.</vt:lpstr>
      <vt:lpstr>Conclusion   Loose coupling has many applications. Its benefits go beyond simple event management. It can help companies improve their workflow by streamlining the process of organizing and executing events. It also makes the implementation of a service more reliable. You can learn a lot more about event management from the experts at Mavrix.</vt:lpstr>
      <vt:lpstr>Future Prospects in Event Management-    Nowadays, there is a requirement for an event manager in almost every field like in corporate sector, hotel industry, tourism, fashion industry, film and media industries, social events etc. the talented youngsters can either work as a professional or set up his/her own business. Professionals in this field also get the opportunity to showcase their talent at international levels where delegates from our country participate in cultural festivals and exchange programs, trade shows, conferences, exhibitions, corporate events and so on. A successful event manager can earn in lakhs and cores. So, the demand for creative and talented event managers is never ending. </vt:lpstr>
      <vt:lpstr>THANKING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 AN EVENT MANAGEMENT SYSTEM USING SALESFORCE</dc:title>
  <dc:creator>S. DIVYA</dc:creator>
  <cp:lastModifiedBy>S. DIVYA</cp:lastModifiedBy>
  <cp:revision>1</cp:revision>
  <dcterms:created xsi:type="dcterms:W3CDTF">2023-04-15T04:45:42Z</dcterms:created>
  <dcterms:modified xsi:type="dcterms:W3CDTF">2023-04-15T04:47:02Z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044b81d4758747599977b32b38160ca9</vt:lpwstr>
  </property>
</Properties>
</file>